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4"/>
    <p:sldMasterId id="2147483675" r:id="rId5"/>
    <p:sldMasterId id="2147483691" r:id="rId6"/>
    <p:sldMasterId id="2147483705" r:id="rId7"/>
    <p:sldMasterId id="2147483719" r:id="rId8"/>
  </p:sldMasterIdLst>
  <p:notesMasterIdLst>
    <p:notesMasterId r:id="rId38"/>
  </p:notesMasterIdLst>
  <p:sldIdLst>
    <p:sldId id="2146846508" r:id="rId9"/>
    <p:sldId id="2146846527" r:id="rId10"/>
    <p:sldId id="2146846521" r:id="rId11"/>
    <p:sldId id="2146846515" r:id="rId12"/>
    <p:sldId id="2146846516" r:id="rId13"/>
    <p:sldId id="2146846517" r:id="rId14"/>
    <p:sldId id="2146846518" r:id="rId15"/>
    <p:sldId id="2146846520" r:id="rId16"/>
    <p:sldId id="266" r:id="rId17"/>
    <p:sldId id="2146846543" r:id="rId18"/>
    <p:sldId id="2146846544" r:id="rId19"/>
    <p:sldId id="2146846545" r:id="rId20"/>
    <p:sldId id="2146846546" r:id="rId21"/>
    <p:sldId id="2146846547" r:id="rId22"/>
    <p:sldId id="2146846548" r:id="rId23"/>
    <p:sldId id="2146846549" r:id="rId24"/>
    <p:sldId id="2146846530" r:id="rId25"/>
    <p:sldId id="2146846539" r:id="rId26"/>
    <p:sldId id="2146846540" r:id="rId27"/>
    <p:sldId id="2146846541" r:id="rId28"/>
    <p:sldId id="2146846531" r:id="rId29"/>
    <p:sldId id="2146846532" r:id="rId30"/>
    <p:sldId id="2146846533" r:id="rId31"/>
    <p:sldId id="2146846534" r:id="rId32"/>
    <p:sldId id="2146846536" r:id="rId33"/>
    <p:sldId id="2146846537" r:id="rId34"/>
    <p:sldId id="2146846542" r:id="rId35"/>
    <p:sldId id="5428" r:id="rId36"/>
    <p:sldId id="287" r:id="rId37"/>
  </p:sldIdLst>
  <p:sldSz cx="12192000" cy="6858000"/>
  <p:notesSz cx="7010400" cy="9236075"/>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09"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9F36958-DC93-42D1-6EA5-6678F69C16D9}" name="Faggiano, Paulette S" initials="FPS" userId="S::paulette.faggiano@eversource.com::6a8d3e7e-937b-4524-beb7-02a48bb61ea3" providerId="AD"/>
  <p188:author id="{A26FB9EA-97A6-F48C-3BB9-A64A0370FE06}" name="Kimball, Cheryl" initials="KC" userId="S::cheryl.kimball@eversource.com::2113c146-44a6-4692-83b2-3403220c96f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ernardini, Megan E" initials="BME" lastIdx="19" clrIdx="6">
    <p:extLst>
      <p:ext uri="{19B8F6BF-5375-455C-9EA6-DF929625EA0E}">
        <p15:presenceInfo xmlns:p15="http://schemas.microsoft.com/office/powerpoint/2012/main" userId="S::megan.bernardini@eversource.com::a6e96957-0c74-4b3f-b66a-fd67413f7043" providerId="AD"/>
      </p:ext>
    </p:extLst>
  </p:cmAuthor>
  <p:cmAuthor id="1" name="Bruno, Nikki L" initials="BNL" lastIdx="15" clrIdx="0">
    <p:extLst>
      <p:ext uri="{19B8F6BF-5375-455C-9EA6-DF929625EA0E}">
        <p15:presenceInfo xmlns:p15="http://schemas.microsoft.com/office/powerpoint/2012/main" userId="S::nikki.bruno@eversource.com::cbad8fe3-9607-4028-85ff-28fbf02599de" providerId="AD"/>
      </p:ext>
    </p:extLst>
  </p:cmAuthor>
  <p:cmAuthor id="2" name="Blumenau, Kurt" initials="BK" lastIdx="8" clrIdx="1">
    <p:extLst>
      <p:ext uri="{19B8F6BF-5375-455C-9EA6-DF929625EA0E}">
        <p15:presenceInfo xmlns:p15="http://schemas.microsoft.com/office/powerpoint/2012/main" userId="S::kurt.blumenau@eversource.com::1d33a6f3-20b2-4366-8975-b7d7bc0f2368" providerId="AD"/>
      </p:ext>
    </p:extLst>
  </p:cmAuthor>
  <p:cmAuthor id="3" name="Downie, Thomas C" initials="DTC" lastIdx="9" clrIdx="2">
    <p:extLst>
      <p:ext uri="{19B8F6BF-5375-455C-9EA6-DF929625EA0E}">
        <p15:presenceInfo xmlns:p15="http://schemas.microsoft.com/office/powerpoint/2012/main" userId="S::thomas.downie@eversource.com::778149d9-a68c-44df-9982-ed37a0a6f1c2" providerId="AD"/>
      </p:ext>
    </p:extLst>
  </p:cmAuthor>
  <p:cmAuthor id="4" name="Faggiano, Paulette S" initials="FPS" lastIdx="2" clrIdx="3">
    <p:extLst>
      <p:ext uri="{19B8F6BF-5375-455C-9EA6-DF929625EA0E}">
        <p15:presenceInfo xmlns:p15="http://schemas.microsoft.com/office/powerpoint/2012/main" userId="S::paulette.faggiano@eversource.com::6a8d3e7e-937b-4524-beb7-02a48bb61ea3" providerId="AD"/>
      </p:ext>
    </p:extLst>
  </p:cmAuthor>
  <p:cmAuthor id="5" name="Traynor, Noelle M" initials="TNM" lastIdx="20" clrIdx="4">
    <p:extLst>
      <p:ext uri="{19B8F6BF-5375-455C-9EA6-DF929625EA0E}">
        <p15:presenceInfo xmlns:p15="http://schemas.microsoft.com/office/powerpoint/2012/main" userId="S::noelle.traynor@eversource.com::8eb82efa-f630-443e-8730-c691501d38d6" providerId="AD"/>
      </p:ext>
    </p:extLst>
  </p:cmAuthor>
  <p:cmAuthor id="6" name="PENA, KIMBERLY" initials="PK" lastIdx="12" clrIdx="5">
    <p:extLst>
      <p:ext uri="{19B8F6BF-5375-455C-9EA6-DF929625EA0E}">
        <p15:presenceInfo xmlns:p15="http://schemas.microsoft.com/office/powerpoint/2012/main" userId="S::kimberly.pena@eversource.com::9d1fec9d-0de9-4531-b465-c668f3efbf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49"/>
    <a:srgbClr val="E0634F"/>
    <a:srgbClr val="8C3E33"/>
    <a:srgbClr val="008679"/>
    <a:srgbClr val="3F9197"/>
    <a:srgbClr val="6699FF"/>
    <a:srgbClr val="FB6C5D"/>
    <a:srgbClr val="E24EAD"/>
    <a:srgbClr val="E69900"/>
    <a:srgbClr val="E36F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59A721-9427-410A-87C0-4309FDEDCE0E}" v="7" dt="2022-07-15T13:49:40.366"/>
    <p1510:client id="{86E80593-2945-4797-AA26-44D106145376}" v="150" dt="2022-07-15T20:24:55.407"/>
    <p1510:client id="{CBE5D434-D819-4CD9-84DA-12D8B6011782}" v="46" dt="2022-07-15T19:16:43.9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8" d="100"/>
          <a:sy n="118" d="100"/>
        </p:scale>
        <p:origin x="276" y="108"/>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commentAuthors" Target="commentAuthor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ata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D687CB-2858-4E78-92B3-3E250B5264A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8671B94-2EE2-460E-BA23-90574674417F}">
      <dgm:prSet/>
      <dgm:spPr/>
      <dgm:t>
        <a:bodyPr/>
        <a:lstStyle/>
        <a:p>
          <a:pPr>
            <a:lnSpc>
              <a:spcPct val="100000"/>
            </a:lnSpc>
          </a:pPr>
          <a:r>
            <a:rPr lang="en-US" dirty="0">
              <a:solidFill>
                <a:schemeClr val="tx1">
                  <a:lumMod val="65000"/>
                  <a:lumOff val="35000"/>
                </a:schemeClr>
              </a:solidFill>
              <a:latin typeface="Arial" panose="020B0604020202020204" pitchFamily="34" charset="0"/>
              <a:cs typeface="Arial" panose="020B0604020202020204" pitchFamily="34" charset="0"/>
            </a:rPr>
            <a:t>We offer a 6 months payment arrangement.</a:t>
          </a:r>
        </a:p>
      </dgm:t>
    </dgm:pt>
    <dgm:pt modelId="{6FE88333-D8D0-443F-8C5A-556000170AFF}" type="parTrans" cxnId="{293ABC64-10B1-4409-A6C9-9F71B2E50A34}">
      <dgm:prSet/>
      <dgm:spPr/>
      <dgm:t>
        <a:bodyPr/>
        <a:lstStyle/>
        <a:p>
          <a:endParaRPr lang="en-US"/>
        </a:p>
      </dgm:t>
    </dgm:pt>
    <dgm:pt modelId="{44C573FA-5B55-43D0-B23C-17CC339AC126}" type="sibTrans" cxnId="{293ABC64-10B1-4409-A6C9-9F71B2E50A34}">
      <dgm:prSet/>
      <dgm:spPr/>
      <dgm:t>
        <a:bodyPr/>
        <a:lstStyle/>
        <a:p>
          <a:endParaRPr lang="en-US"/>
        </a:p>
      </dgm:t>
    </dgm:pt>
    <dgm:pt modelId="{2B91827B-574C-48C8-8583-BFEF1A9C5EDE}">
      <dgm:prSet/>
      <dgm:spPr/>
      <dgm:t>
        <a:bodyPr/>
        <a:lstStyle/>
        <a:p>
          <a:pPr>
            <a:lnSpc>
              <a:spcPct val="100000"/>
            </a:lnSpc>
          </a:pPr>
          <a:r>
            <a:rPr lang="en-US" dirty="0">
              <a:solidFill>
                <a:schemeClr val="tx1">
                  <a:lumMod val="65000"/>
                  <a:lumOff val="35000"/>
                </a:schemeClr>
              </a:solidFill>
              <a:latin typeface="Arial" panose="020B0604020202020204" pitchFamily="34" charset="0"/>
              <a:cs typeface="Arial" panose="020B0604020202020204" pitchFamily="34" charset="0"/>
            </a:rPr>
            <a:t>No fees or interest charged while on the payment arrangement.</a:t>
          </a:r>
        </a:p>
      </dgm:t>
    </dgm:pt>
    <dgm:pt modelId="{E656818C-6345-4373-A3A2-4CAC20231225}" type="parTrans" cxnId="{17ADDD86-901D-40C0-BB19-7F6D8AD7CCB7}">
      <dgm:prSet/>
      <dgm:spPr/>
      <dgm:t>
        <a:bodyPr/>
        <a:lstStyle/>
        <a:p>
          <a:endParaRPr lang="en-US"/>
        </a:p>
      </dgm:t>
    </dgm:pt>
    <dgm:pt modelId="{3B2F2A8D-C9C7-4BC9-B9FD-6643D85CA632}" type="sibTrans" cxnId="{17ADDD86-901D-40C0-BB19-7F6D8AD7CCB7}">
      <dgm:prSet/>
      <dgm:spPr/>
      <dgm:t>
        <a:bodyPr/>
        <a:lstStyle/>
        <a:p>
          <a:endParaRPr lang="en-US"/>
        </a:p>
      </dgm:t>
    </dgm:pt>
    <dgm:pt modelId="{B813D4D4-295A-4D2F-91D4-41B95AE39D8A}">
      <dgm:prSet/>
      <dgm:spPr/>
      <dgm:t>
        <a:bodyPr/>
        <a:lstStyle/>
        <a:p>
          <a:pPr>
            <a:lnSpc>
              <a:spcPct val="100000"/>
            </a:lnSpc>
          </a:pPr>
          <a:r>
            <a:rPr lang="en-US" dirty="0">
              <a:solidFill>
                <a:schemeClr val="tx1">
                  <a:lumMod val="65000"/>
                  <a:lumOff val="35000"/>
                </a:schemeClr>
              </a:solidFill>
              <a:latin typeface="Arial" panose="020B0604020202020204" pitchFamily="34" charset="0"/>
              <a:cs typeface="Arial" panose="020B0604020202020204" pitchFamily="34" charset="0"/>
            </a:rPr>
            <a:t>Protected from disconnection while making the required payments</a:t>
          </a:r>
        </a:p>
      </dgm:t>
    </dgm:pt>
    <dgm:pt modelId="{74503F9A-F11A-48D9-A2A9-FA8EE5F9C210}" type="parTrans" cxnId="{3AA86C43-2360-4183-91DA-A12B76BE6CA2}">
      <dgm:prSet/>
      <dgm:spPr/>
      <dgm:t>
        <a:bodyPr/>
        <a:lstStyle/>
        <a:p>
          <a:endParaRPr lang="en-US"/>
        </a:p>
      </dgm:t>
    </dgm:pt>
    <dgm:pt modelId="{0D81221B-1746-4CE7-AD6B-28AC0C0A433C}" type="sibTrans" cxnId="{3AA86C43-2360-4183-91DA-A12B76BE6CA2}">
      <dgm:prSet/>
      <dgm:spPr/>
      <dgm:t>
        <a:bodyPr/>
        <a:lstStyle/>
        <a:p>
          <a:endParaRPr lang="en-US"/>
        </a:p>
      </dgm:t>
    </dgm:pt>
    <dgm:pt modelId="{F748A2EB-57EA-4A1C-8E35-B5AE134CFA88}">
      <dgm:prSet/>
      <dgm:spPr/>
      <dgm:t>
        <a:bodyPr/>
        <a:lstStyle/>
        <a:p>
          <a:pPr>
            <a:lnSpc>
              <a:spcPct val="100000"/>
            </a:lnSpc>
          </a:pPr>
          <a:endParaRPr lang="en-US" dirty="0">
            <a:solidFill>
              <a:schemeClr val="tx1">
                <a:lumMod val="65000"/>
                <a:lumOff val="35000"/>
              </a:schemeClr>
            </a:solidFill>
            <a:latin typeface="Arial" panose="020B0604020202020204" pitchFamily="34" charset="0"/>
            <a:cs typeface="Arial" panose="020B0604020202020204" pitchFamily="34" charset="0"/>
          </a:endParaRPr>
        </a:p>
        <a:p>
          <a:pPr>
            <a:lnSpc>
              <a:spcPct val="100000"/>
            </a:lnSpc>
          </a:pPr>
          <a:r>
            <a:rPr lang="en-US" dirty="0">
              <a:solidFill>
                <a:schemeClr val="tx1">
                  <a:lumMod val="65000"/>
                  <a:lumOff val="35000"/>
                </a:schemeClr>
              </a:solidFill>
              <a:latin typeface="Arial" panose="020B0604020202020204" pitchFamily="34" charset="0"/>
              <a:cs typeface="Arial" panose="020B0604020202020204" pitchFamily="34" charset="0"/>
            </a:rPr>
            <a:t>20% down payment is due at arrangement setup</a:t>
          </a:r>
        </a:p>
        <a:p>
          <a:pPr>
            <a:lnSpc>
              <a:spcPct val="100000"/>
            </a:lnSpc>
          </a:pPr>
          <a:r>
            <a:rPr lang="en-US" dirty="0">
              <a:solidFill>
                <a:schemeClr val="tx1">
                  <a:lumMod val="65000"/>
                  <a:lumOff val="35000"/>
                </a:schemeClr>
              </a:solidFill>
              <a:latin typeface="Arial" panose="020B0604020202020204" pitchFamily="34" charset="0"/>
              <a:cs typeface="Arial" panose="020B0604020202020204" pitchFamily="34" charset="0"/>
            </a:rPr>
            <a:t>Next payment will be due 30 days from the arrangement setup</a:t>
          </a:r>
          <a:br>
            <a:rPr lang="en-US" dirty="0">
              <a:solidFill>
                <a:schemeClr val="tx1">
                  <a:lumMod val="65000"/>
                  <a:lumOff val="35000"/>
                </a:schemeClr>
              </a:solidFill>
              <a:latin typeface="Arial" panose="020B0604020202020204" pitchFamily="34" charset="0"/>
              <a:cs typeface="Arial" panose="020B0604020202020204" pitchFamily="34" charset="0"/>
            </a:rPr>
          </a:br>
          <a:br>
            <a:rPr lang="en-US" b="1" dirty="0">
              <a:solidFill>
                <a:schemeClr val="tx1">
                  <a:lumMod val="65000"/>
                  <a:lumOff val="35000"/>
                </a:schemeClr>
              </a:solidFill>
              <a:latin typeface="Arial" panose="020B0604020202020204" pitchFamily="34" charset="0"/>
              <a:cs typeface="Arial" panose="020B0604020202020204" pitchFamily="34" charset="0"/>
            </a:rPr>
          </a:br>
          <a:endParaRPr lang="en-US" dirty="0">
            <a:solidFill>
              <a:schemeClr val="tx1">
                <a:lumMod val="65000"/>
                <a:lumOff val="35000"/>
              </a:schemeClr>
            </a:solidFill>
            <a:latin typeface="Arial" panose="020B0604020202020204" pitchFamily="34" charset="0"/>
            <a:cs typeface="Arial" panose="020B0604020202020204" pitchFamily="34" charset="0"/>
          </a:endParaRPr>
        </a:p>
      </dgm:t>
    </dgm:pt>
    <dgm:pt modelId="{2EBB5080-8295-4F61-BB6A-BDFED023CC43}" type="parTrans" cxnId="{4FDD114B-2DB2-49D6-B747-79098F514B2A}">
      <dgm:prSet/>
      <dgm:spPr/>
      <dgm:t>
        <a:bodyPr/>
        <a:lstStyle/>
        <a:p>
          <a:endParaRPr lang="en-US"/>
        </a:p>
      </dgm:t>
    </dgm:pt>
    <dgm:pt modelId="{D2A9C0A0-48CB-4E57-8153-DD7AD8DA3577}" type="sibTrans" cxnId="{4FDD114B-2DB2-49D6-B747-79098F514B2A}">
      <dgm:prSet/>
      <dgm:spPr/>
      <dgm:t>
        <a:bodyPr/>
        <a:lstStyle/>
        <a:p>
          <a:endParaRPr lang="en-US"/>
        </a:p>
      </dgm:t>
    </dgm:pt>
    <dgm:pt modelId="{763C39BB-7786-430D-943E-9B780CE6A4FB}" type="pres">
      <dgm:prSet presAssocID="{29D687CB-2858-4E78-92B3-3E250B5264A7}" presName="root" presStyleCnt="0">
        <dgm:presLayoutVars>
          <dgm:dir/>
          <dgm:resizeHandles val="exact"/>
        </dgm:presLayoutVars>
      </dgm:prSet>
      <dgm:spPr/>
    </dgm:pt>
    <dgm:pt modelId="{0136CE2F-2568-436A-AD3D-139AC6E82A55}" type="pres">
      <dgm:prSet presAssocID="{C8671B94-2EE2-460E-BA23-90574674417F}" presName="compNode" presStyleCnt="0"/>
      <dgm:spPr/>
    </dgm:pt>
    <dgm:pt modelId="{50EB4359-BDE1-4BE4-B1DF-339C02540BCC}" type="pres">
      <dgm:prSet presAssocID="{C8671B94-2EE2-460E-BA23-90574674417F}" presName="bgRect" presStyleLbl="bgShp" presStyleIdx="0" presStyleCnt="4" custLinFactNeighborY="4956"/>
      <dgm:spPr/>
    </dgm:pt>
    <dgm:pt modelId="{CF27E04E-47DB-4640-BB09-88FE780C9260}" type="pres">
      <dgm:prSet presAssocID="{C8671B94-2EE2-460E-BA23-90574674417F}" presName="iconRect" presStyleLbl="node1" presStyleIdx="0" presStyleCnt="4" custLinFactNeighborY="958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0A7908FC-519C-413B-ADA8-1EDA1B7264C5}" type="pres">
      <dgm:prSet presAssocID="{C8671B94-2EE2-460E-BA23-90574674417F}" presName="spaceRect" presStyleCnt="0"/>
      <dgm:spPr/>
    </dgm:pt>
    <dgm:pt modelId="{30EF1D02-A431-4CED-BB4D-567EE767C6C7}" type="pres">
      <dgm:prSet presAssocID="{C8671B94-2EE2-460E-BA23-90574674417F}" presName="parTx" presStyleLbl="revTx" presStyleIdx="0" presStyleCnt="4" custLinFactNeighborX="293" custLinFactNeighborY="-1417">
        <dgm:presLayoutVars>
          <dgm:chMax val="0"/>
          <dgm:chPref val="0"/>
        </dgm:presLayoutVars>
      </dgm:prSet>
      <dgm:spPr/>
    </dgm:pt>
    <dgm:pt modelId="{BA94DBA4-8596-4C9D-955E-945BBF0E8A38}" type="pres">
      <dgm:prSet presAssocID="{44C573FA-5B55-43D0-B23C-17CC339AC126}" presName="sibTrans" presStyleCnt="0"/>
      <dgm:spPr/>
    </dgm:pt>
    <dgm:pt modelId="{55311354-7211-41AF-BBC7-ABD613955D67}" type="pres">
      <dgm:prSet presAssocID="{2B91827B-574C-48C8-8583-BFEF1A9C5EDE}" presName="compNode" presStyleCnt="0"/>
      <dgm:spPr/>
    </dgm:pt>
    <dgm:pt modelId="{CCA8B3BA-5106-4FD7-8BE3-1FDF672FCB34}" type="pres">
      <dgm:prSet presAssocID="{2B91827B-574C-48C8-8583-BFEF1A9C5EDE}" presName="bgRect" presStyleLbl="bgShp" presStyleIdx="1" presStyleCnt="4"/>
      <dgm:spPr/>
    </dgm:pt>
    <dgm:pt modelId="{CC444D89-7108-448E-A02D-5DC6B9B64C83}" type="pres">
      <dgm:prSet presAssocID="{2B91827B-574C-48C8-8583-BFEF1A9C5ED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ins"/>
        </a:ext>
      </dgm:extLst>
    </dgm:pt>
    <dgm:pt modelId="{85717BBC-D009-422A-8544-AF901D726382}" type="pres">
      <dgm:prSet presAssocID="{2B91827B-574C-48C8-8583-BFEF1A9C5EDE}" presName="spaceRect" presStyleCnt="0"/>
      <dgm:spPr/>
    </dgm:pt>
    <dgm:pt modelId="{D54CEEB9-2626-4CD4-897A-0001E7A936DC}" type="pres">
      <dgm:prSet presAssocID="{2B91827B-574C-48C8-8583-BFEF1A9C5EDE}" presName="parTx" presStyleLbl="revTx" presStyleIdx="1" presStyleCnt="4" custLinFactNeighborY="-6840">
        <dgm:presLayoutVars>
          <dgm:chMax val="0"/>
          <dgm:chPref val="0"/>
        </dgm:presLayoutVars>
      </dgm:prSet>
      <dgm:spPr/>
    </dgm:pt>
    <dgm:pt modelId="{2DD9226B-0D8C-43B2-8922-8C95F424C35D}" type="pres">
      <dgm:prSet presAssocID="{3B2F2A8D-C9C7-4BC9-B9FD-6643D85CA632}" presName="sibTrans" presStyleCnt="0"/>
      <dgm:spPr/>
    </dgm:pt>
    <dgm:pt modelId="{3003850E-AF20-434E-8F9B-D9A5B2EEC431}" type="pres">
      <dgm:prSet presAssocID="{B813D4D4-295A-4D2F-91D4-41B95AE39D8A}" presName="compNode" presStyleCnt="0"/>
      <dgm:spPr/>
    </dgm:pt>
    <dgm:pt modelId="{45B33A5D-9F45-4EB9-AA4D-63E3A5295CD6}" type="pres">
      <dgm:prSet presAssocID="{B813D4D4-295A-4D2F-91D4-41B95AE39D8A}" presName="bgRect" presStyleLbl="bgShp" presStyleIdx="2" presStyleCnt="4"/>
      <dgm:spPr/>
    </dgm:pt>
    <dgm:pt modelId="{CDA81EE7-C283-4A64-BA6F-471846C0FF42}" type="pres">
      <dgm:prSet presAssocID="{B813D4D4-295A-4D2F-91D4-41B95AE39D8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ock"/>
        </a:ext>
      </dgm:extLst>
    </dgm:pt>
    <dgm:pt modelId="{25354196-6C77-4DF6-A2C9-69CB63F0FB79}" type="pres">
      <dgm:prSet presAssocID="{B813D4D4-295A-4D2F-91D4-41B95AE39D8A}" presName="spaceRect" presStyleCnt="0"/>
      <dgm:spPr/>
    </dgm:pt>
    <dgm:pt modelId="{1554D397-BB8B-4982-8D9D-B2ABFB0ADC2A}" type="pres">
      <dgm:prSet presAssocID="{B813D4D4-295A-4D2F-91D4-41B95AE39D8A}" presName="parTx" presStyleLbl="revTx" presStyleIdx="2" presStyleCnt="4" custLinFactNeighborY="-6840">
        <dgm:presLayoutVars>
          <dgm:chMax val="0"/>
          <dgm:chPref val="0"/>
        </dgm:presLayoutVars>
      </dgm:prSet>
      <dgm:spPr/>
    </dgm:pt>
    <dgm:pt modelId="{DEF88308-00BF-4E65-B86A-7377395252AD}" type="pres">
      <dgm:prSet presAssocID="{0D81221B-1746-4CE7-AD6B-28AC0C0A433C}" presName="sibTrans" presStyleCnt="0"/>
      <dgm:spPr/>
    </dgm:pt>
    <dgm:pt modelId="{0C190DE7-2051-4258-8625-1AA401EED0AA}" type="pres">
      <dgm:prSet presAssocID="{F748A2EB-57EA-4A1C-8E35-B5AE134CFA88}" presName="compNode" presStyleCnt="0"/>
      <dgm:spPr/>
    </dgm:pt>
    <dgm:pt modelId="{A0DF5AB8-0FAC-479E-B0A4-88D92DC9C524}" type="pres">
      <dgm:prSet presAssocID="{F748A2EB-57EA-4A1C-8E35-B5AE134CFA88}" presName="bgRect" presStyleLbl="bgShp" presStyleIdx="3" presStyleCnt="4"/>
      <dgm:spPr/>
    </dgm:pt>
    <dgm:pt modelId="{0018642D-0A14-4FC0-A011-B0A37111F436}" type="pres">
      <dgm:prSet presAssocID="{F748A2EB-57EA-4A1C-8E35-B5AE134CFA8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ollar"/>
        </a:ext>
      </dgm:extLst>
    </dgm:pt>
    <dgm:pt modelId="{53722B34-5440-4F97-9ACB-A192B69964FE}" type="pres">
      <dgm:prSet presAssocID="{F748A2EB-57EA-4A1C-8E35-B5AE134CFA88}" presName="spaceRect" presStyleCnt="0"/>
      <dgm:spPr/>
    </dgm:pt>
    <dgm:pt modelId="{33FD9E0E-6224-4BD2-B8BF-58495A972916}" type="pres">
      <dgm:prSet presAssocID="{F748A2EB-57EA-4A1C-8E35-B5AE134CFA88}" presName="parTx" presStyleLbl="revTx" presStyleIdx="3" presStyleCnt="4">
        <dgm:presLayoutVars>
          <dgm:chMax val="0"/>
          <dgm:chPref val="0"/>
        </dgm:presLayoutVars>
      </dgm:prSet>
      <dgm:spPr/>
    </dgm:pt>
  </dgm:ptLst>
  <dgm:cxnLst>
    <dgm:cxn modelId="{28194A30-BE83-4CE0-B67A-FD1C044A2D1F}" type="presOf" srcId="{F748A2EB-57EA-4A1C-8E35-B5AE134CFA88}" destId="{33FD9E0E-6224-4BD2-B8BF-58495A972916}" srcOrd="0" destOrd="0" presId="urn:microsoft.com/office/officeart/2018/2/layout/IconVerticalSolidList"/>
    <dgm:cxn modelId="{C65FE241-538E-4AC4-989A-7428657488E8}" type="presOf" srcId="{C8671B94-2EE2-460E-BA23-90574674417F}" destId="{30EF1D02-A431-4CED-BB4D-567EE767C6C7}" srcOrd="0" destOrd="0" presId="urn:microsoft.com/office/officeart/2018/2/layout/IconVerticalSolidList"/>
    <dgm:cxn modelId="{3AA86C43-2360-4183-91DA-A12B76BE6CA2}" srcId="{29D687CB-2858-4E78-92B3-3E250B5264A7}" destId="{B813D4D4-295A-4D2F-91D4-41B95AE39D8A}" srcOrd="2" destOrd="0" parTransId="{74503F9A-F11A-48D9-A2A9-FA8EE5F9C210}" sibTransId="{0D81221B-1746-4CE7-AD6B-28AC0C0A433C}"/>
    <dgm:cxn modelId="{293ABC64-10B1-4409-A6C9-9F71B2E50A34}" srcId="{29D687CB-2858-4E78-92B3-3E250B5264A7}" destId="{C8671B94-2EE2-460E-BA23-90574674417F}" srcOrd="0" destOrd="0" parTransId="{6FE88333-D8D0-443F-8C5A-556000170AFF}" sibTransId="{44C573FA-5B55-43D0-B23C-17CC339AC126}"/>
    <dgm:cxn modelId="{4FDD114B-2DB2-49D6-B747-79098F514B2A}" srcId="{29D687CB-2858-4E78-92B3-3E250B5264A7}" destId="{F748A2EB-57EA-4A1C-8E35-B5AE134CFA88}" srcOrd="3" destOrd="0" parTransId="{2EBB5080-8295-4F61-BB6A-BDFED023CC43}" sibTransId="{D2A9C0A0-48CB-4E57-8153-DD7AD8DA3577}"/>
    <dgm:cxn modelId="{17ADDD86-901D-40C0-BB19-7F6D8AD7CCB7}" srcId="{29D687CB-2858-4E78-92B3-3E250B5264A7}" destId="{2B91827B-574C-48C8-8583-BFEF1A9C5EDE}" srcOrd="1" destOrd="0" parTransId="{E656818C-6345-4373-A3A2-4CAC20231225}" sibTransId="{3B2F2A8D-C9C7-4BC9-B9FD-6643D85CA632}"/>
    <dgm:cxn modelId="{5E55C1CE-16F1-419B-A132-273C77D2C136}" type="presOf" srcId="{B813D4D4-295A-4D2F-91D4-41B95AE39D8A}" destId="{1554D397-BB8B-4982-8D9D-B2ABFB0ADC2A}" srcOrd="0" destOrd="0" presId="urn:microsoft.com/office/officeart/2018/2/layout/IconVerticalSolidList"/>
    <dgm:cxn modelId="{6794D4DE-F6D1-4708-8AA0-A1401395FFA9}" type="presOf" srcId="{29D687CB-2858-4E78-92B3-3E250B5264A7}" destId="{763C39BB-7786-430D-943E-9B780CE6A4FB}" srcOrd="0" destOrd="0" presId="urn:microsoft.com/office/officeart/2018/2/layout/IconVerticalSolidList"/>
    <dgm:cxn modelId="{996D41F4-5105-4EF5-BBFC-B9501782D2CA}" type="presOf" srcId="{2B91827B-574C-48C8-8583-BFEF1A9C5EDE}" destId="{D54CEEB9-2626-4CD4-897A-0001E7A936DC}" srcOrd="0" destOrd="0" presId="urn:microsoft.com/office/officeart/2018/2/layout/IconVerticalSolidList"/>
    <dgm:cxn modelId="{5E037007-28D7-4523-9AD1-E25AE1166E9A}" type="presParOf" srcId="{763C39BB-7786-430D-943E-9B780CE6A4FB}" destId="{0136CE2F-2568-436A-AD3D-139AC6E82A55}" srcOrd="0" destOrd="0" presId="urn:microsoft.com/office/officeart/2018/2/layout/IconVerticalSolidList"/>
    <dgm:cxn modelId="{3B967082-24C4-42FA-BF2A-321297BB8C25}" type="presParOf" srcId="{0136CE2F-2568-436A-AD3D-139AC6E82A55}" destId="{50EB4359-BDE1-4BE4-B1DF-339C02540BCC}" srcOrd="0" destOrd="0" presId="urn:microsoft.com/office/officeart/2018/2/layout/IconVerticalSolidList"/>
    <dgm:cxn modelId="{6FEAC4B0-2E5A-44DF-97D4-C834BEBB1F14}" type="presParOf" srcId="{0136CE2F-2568-436A-AD3D-139AC6E82A55}" destId="{CF27E04E-47DB-4640-BB09-88FE780C9260}" srcOrd="1" destOrd="0" presId="urn:microsoft.com/office/officeart/2018/2/layout/IconVerticalSolidList"/>
    <dgm:cxn modelId="{44C2B249-1DEE-4A44-8DD3-228C20B099FE}" type="presParOf" srcId="{0136CE2F-2568-436A-AD3D-139AC6E82A55}" destId="{0A7908FC-519C-413B-ADA8-1EDA1B7264C5}" srcOrd="2" destOrd="0" presId="urn:microsoft.com/office/officeart/2018/2/layout/IconVerticalSolidList"/>
    <dgm:cxn modelId="{8C887E28-310A-4ED8-86FA-A5652F4FD038}" type="presParOf" srcId="{0136CE2F-2568-436A-AD3D-139AC6E82A55}" destId="{30EF1D02-A431-4CED-BB4D-567EE767C6C7}" srcOrd="3" destOrd="0" presId="urn:microsoft.com/office/officeart/2018/2/layout/IconVerticalSolidList"/>
    <dgm:cxn modelId="{42DBB8DA-D34F-46EE-984F-23DBB6DC3E20}" type="presParOf" srcId="{763C39BB-7786-430D-943E-9B780CE6A4FB}" destId="{BA94DBA4-8596-4C9D-955E-945BBF0E8A38}" srcOrd="1" destOrd="0" presId="urn:microsoft.com/office/officeart/2018/2/layout/IconVerticalSolidList"/>
    <dgm:cxn modelId="{C3C126D8-D3D4-4018-921B-F12D72FEC800}" type="presParOf" srcId="{763C39BB-7786-430D-943E-9B780CE6A4FB}" destId="{55311354-7211-41AF-BBC7-ABD613955D67}" srcOrd="2" destOrd="0" presId="urn:microsoft.com/office/officeart/2018/2/layout/IconVerticalSolidList"/>
    <dgm:cxn modelId="{10BCF522-5639-4810-90E5-2398C7626A05}" type="presParOf" srcId="{55311354-7211-41AF-BBC7-ABD613955D67}" destId="{CCA8B3BA-5106-4FD7-8BE3-1FDF672FCB34}" srcOrd="0" destOrd="0" presId="urn:microsoft.com/office/officeart/2018/2/layout/IconVerticalSolidList"/>
    <dgm:cxn modelId="{BE0D8B59-0FED-4AFE-A32B-A26DD4D8D580}" type="presParOf" srcId="{55311354-7211-41AF-BBC7-ABD613955D67}" destId="{CC444D89-7108-448E-A02D-5DC6B9B64C83}" srcOrd="1" destOrd="0" presId="urn:microsoft.com/office/officeart/2018/2/layout/IconVerticalSolidList"/>
    <dgm:cxn modelId="{5F927F07-709F-4382-9742-801D298F19EE}" type="presParOf" srcId="{55311354-7211-41AF-BBC7-ABD613955D67}" destId="{85717BBC-D009-422A-8544-AF901D726382}" srcOrd="2" destOrd="0" presId="urn:microsoft.com/office/officeart/2018/2/layout/IconVerticalSolidList"/>
    <dgm:cxn modelId="{CD089BE2-562A-4E80-AF37-4D8BC4D8458F}" type="presParOf" srcId="{55311354-7211-41AF-BBC7-ABD613955D67}" destId="{D54CEEB9-2626-4CD4-897A-0001E7A936DC}" srcOrd="3" destOrd="0" presId="urn:microsoft.com/office/officeart/2018/2/layout/IconVerticalSolidList"/>
    <dgm:cxn modelId="{9B72AFB6-0D9F-4CCE-8F4C-2CDBF9C5B5CD}" type="presParOf" srcId="{763C39BB-7786-430D-943E-9B780CE6A4FB}" destId="{2DD9226B-0D8C-43B2-8922-8C95F424C35D}" srcOrd="3" destOrd="0" presId="urn:microsoft.com/office/officeart/2018/2/layout/IconVerticalSolidList"/>
    <dgm:cxn modelId="{6C3DB73A-0425-470D-BDD1-C0FB71313BAD}" type="presParOf" srcId="{763C39BB-7786-430D-943E-9B780CE6A4FB}" destId="{3003850E-AF20-434E-8F9B-D9A5B2EEC431}" srcOrd="4" destOrd="0" presId="urn:microsoft.com/office/officeart/2018/2/layout/IconVerticalSolidList"/>
    <dgm:cxn modelId="{D6C66F86-6E87-4B53-909A-03E7F46E28A4}" type="presParOf" srcId="{3003850E-AF20-434E-8F9B-D9A5B2EEC431}" destId="{45B33A5D-9F45-4EB9-AA4D-63E3A5295CD6}" srcOrd="0" destOrd="0" presId="urn:microsoft.com/office/officeart/2018/2/layout/IconVerticalSolidList"/>
    <dgm:cxn modelId="{B23F6039-CD83-4268-BD2B-37652D9B6DFA}" type="presParOf" srcId="{3003850E-AF20-434E-8F9B-D9A5B2EEC431}" destId="{CDA81EE7-C283-4A64-BA6F-471846C0FF42}" srcOrd="1" destOrd="0" presId="urn:microsoft.com/office/officeart/2018/2/layout/IconVerticalSolidList"/>
    <dgm:cxn modelId="{DB6CF9DF-5071-4072-B514-5D5343798479}" type="presParOf" srcId="{3003850E-AF20-434E-8F9B-D9A5B2EEC431}" destId="{25354196-6C77-4DF6-A2C9-69CB63F0FB79}" srcOrd="2" destOrd="0" presId="urn:microsoft.com/office/officeart/2018/2/layout/IconVerticalSolidList"/>
    <dgm:cxn modelId="{A7B32379-A164-43D7-AB6D-1A1E98DA4AFF}" type="presParOf" srcId="{3003850E-AF20-434E-8F9B-D9A5B2EEC431}" destId="{1554D397-BB8B-4982-8D9D-B2ABFB0ADC2A}" srcOrd="3" destOrd="0" presId="urn:microsoft.com/office/officeart/2018/2/layout/IconVerticalSolidList"/>
    <dgm:cxn modelId="{A04BB757-4554-4401-8E8C-8AB50F90B200}" type="presParOf" srcId="{763C39BB-7786-430D-943E-9B780CE6A4FB}" destId="{DEF88308-00BF-4E65-B86A-7377395252AD}" srcOrd="5" destOrd="0" presId="urn:microsoft.com/office/officeart/2018/2/layout/IconVerticalSolidList"/>
    <dgm:cxn modelId="{DF1C59DB-9759-4C44-A24E-BA65C11A96D1}" type="presParOf" srcId="{763C39BB-7786-430D-943E-9B780CE6A4FB}" destId="{0C190DE7-2051-4258-8625-1AA401EED0AA}" srcOrd="6" destOrd="0" presId="urn:microsoft.com/office/officeart/2018/2/layout/IconVerticalSolidList"/>
    <dgm:cxn modelId="{D39919E1-4286-45E7-9C27-9C36D200EEAC}" type="presParOf" srcId="{0C190DE7-2051-4258-8625-1AA401EED0AA}" destId="{A0DF5AB8-0FAC-479E-B0A4-88D92DC9C524}" srcOrd="0" destOrd="0" presId="urn:microsoft.com/office/officeart/2018/2/layout/IconVerticalSolidList"/>
    <dgm:cxn modelId="{5ABF25AF-773C-4112-99AA-DB97E837A5A5}" type="presParOf" srcId="{0C190DE7-2051-4258-8625-1AA401EED0AA}" destId="{0018642D-0A14-4FC0-A011-B0A37111F436}" srcOrd="1" destOrd="0" presId="urn:microsoft.com/office/officeart/2018/2/layout/IconVerticalSolidList"/>
    <dgm:cxn modelId="{1E19347F-6D70-41BD-98EC-7C399E00ED07}" type="presParOf" srcId="{0C190DE7-2051-4258-8625-1AA401EED0AA}" destId="{53722B34-5440-4F97-9ACB-A192B69964FE}" srcOrd="2" destOrd="0" presId="urn:microsoft.com/office/officeart/2018/2/layout/IconVerticalSolidList"/>
    <dgm:cxn modelId="{841513D6-E577-4B60-8C93-E449986C106D}" type="presParOf" srcId="{0C190DE7-2051-4258-8625-1AA401EED0AA}" destId="{33FD9E0E-6224-4BD2-B8BF-58495A97291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F8685D-23E4-4591-802C-132AD27CE369}"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DEC8715-D3AF-4752-B419-9FCA04FA172A}">
      <dgm:prSet phldrT="[Text]" custT="1"/>
      <dgm:spPr/>
      <dgm:t>
        <a:bodyPr/>
        <a:lstStyle/>
        <a:p>
          <a:pPr rtl="0">
            <a:lnSpc>
              <a:spcPct val="100000"/>
            </a:lnSpc>
            <a:defRPr cap="all"/>
          </a:pPr>
          <a:r>
            <a:rPr lang="en-US" sz="1800" b="1" cap="none" baseline="0">
              <a:solidFill>
                <a:schemeClr val="tx1">
                  <a:lumMod val="65000"/>
                  <a:lumOff val="35000"/>
                </a:schemeClr>
              </a:solidFill>
              <a:latin typeface="Arial" panose="020B0604020202020204" pitchFamily="34" charset="0"/>
              <a:cs typeface="Arial" panose="020B0604020202020204" pitchFamily="34" charset="0"/>
            </a:rPr>
            <a:t>Divides</a:t>
          </a:r>
          <a:r>
            <a:rPr lang="en-US" sz="1800" cap="none" baseline="0">
              <a:solidFill>
                <a:schemeClr val="tx1">
                  <a:lumMod val="65000"/>
                  <a:lumOff val="35000"/>
                </a:schemeClr>
              </a:solidFill>
              <a:latin typeface="Arial" panose="020B0604020202020204" pitchFamily="34" charset="0"/>
              <a:cs typeface="Arial" panose="020B0604020202020204" pitchFamily="34" charset="0"/>
            </a:rPr>
            <a:t> </a:t>
          </a:r>
          <a:r>
            <a:rPr lang="en-US" sz="1800" b="1" cap="none" baseline="0">
              <a:solidFill>
                <a:schemeClr val="tx1">
                  <a:lumMod val="65000"/>
                  <a:lumOff val="35000"/>
                </a:schemeClr>
              </a:solidFill>
              <a:latin typeface="Arial" panose="020B0604020202020204" pitchFamily="34" charset="0"/>
              <a:cs typeface="Arial" panose="020B0604020202020204" pitchFamily="34" charset="0"/>
            </a:rPr>
            <a:t>balance</a:t>
          </a:r>
          <a:r>
            <a:rPr lang="en-US" sz="1800" cap="none" baseline="0">
              <a:solidFill>
                <a:schemeClr val="tx1">
                  <a:lumMod val="65000"/>
                  <a:lumOff val="35000"/>
                </a:schemeClr>
              </a:solidFill>
              <a:latin typeface="Arial" panose="020B0604020202020204" pitchFamily="34" charset="0"/>
              <a:cs typeface="Arial" panose="020B0604020202020204" pitchFamily="34" charset="0"/>
            </a:rPr>
            <a:t> by the number of months requested (up to 6)</a:t>
          </a:r>
        </a:p>
      </dgm:t>
    </dgm:pt>
    <dgm:pt modelId="{3544C806-B838-4923-A93D-DA7216272EE5}" type="parTrans" cxnId="{30971F96-7BA9-47CC-8726-9160A9A2965D}">
      <dgm:prSet/>
      <dgm:spPr/>
      <dgm:t>
        <a:bodyPr/>
        <a:lstStyle/>
        <a:p>
          <a:endParaRPr lang="en-US" sz="1800" cap="none" baseline="0">
            <a:solidFill>
              <a:schemeClr val="bg1">
                <a:lumMod val="50000"/>
              </a:schemeClr>
            </a:solidFill>
          </a:endParaRPr>
        </a:p>
      </dgm:t>
    </dgm:pt>
    <dgm:pt modelId="{E6C11051-F876-4E96-A35D-39388CB53D9A}" type="sibTrans" cxnId="{30971F96-7BA9-47CC-8726-9160A9A2965D}">
      <dgm:prSet/>
      <dgm:spPr/>
      <dgm:t>
        <a:bodyPr/>
        <a:lstStyle/>
        <a:p>
          <a:endParaRPr lang="en-US" sz="1800" cap="none" baseline="0">
            <a:solidFill>
              <a:schemeClr val="bg1">
                <a:lumMod val="50000"/>
              </a:schemeClr>
            </a:solidFill>
          </a:endParaRPr>
        </a:p>
      </dgm:t>
    </dgm:pt>
    <dgm:pt modelId="{63064B83-6138-4187-880C-13A1EF0763A7}">
      <dgm:prSet custT="1"/>
      <dgm:spPr/>
      <dgm:t>
        <a:bodyPr/>
        <a:lstStyle/>
        <a:p>
          <a:pPr>
            <a:lnSpc>
              <a:spcPct val="100000"/>
            </a:lnSpc>
            <a:defRPr cap="all"/>
          </a:pPr>
          <a:r>
            <a:rPr lang="en-US" sz="1800" b="1" cap="none" baseline="0">
              <a:solidFill>
                <a:schemeClr val="tx1">
                  <a:lumMod val="65000"/>
                  <a:lumOff val="35000"/>
                </a:schemeClr>
              </a:solidFill>
              <a:latin typeface="Arial" panose="020B0604020202020204" pitchFamily="34" charset="0"/>
              <a:cs typeface="Arial" panose="020B0604020202020204" pitchFamily="34" charset="0"/>
            </a:rPr>
            <a:t>Distributes past due balance </a:t>
          </a:r>
          <a:r>
            <a:rPr lang="en-US" sz="1800" cap="none" baseline="0">
              <a:solidFill>
                <a:schemeClr val="tx1">
                  <a:lumMod val="65000"/>
                  <a:lumOff val="35000"/>
                </a:schemeClr>
              </a:solidFill>
              <a:latin typeface="Arial" panose="020B0604020202020204" pitchFamily="34" charset="0"/>
              <a:cs typeface="Arial" panose="020B0604020202020204" pitchFamily="34" charset="0"/>
            </a:rPr>
            <a:t>over the span of the plan</a:t>
          </a:r>
          <a:endParaRPr lang="en-US" sz="1800">
            <a:solidFill>
              <a:schemeClr val="tx1">
                <a:lumMod val="65000"/>
                <a:lumOff val="35000"/>
              </a:schemeClr>
            </a:solidFill>
            <a:latin typeface="Arial" panose="020B0604020202020204" pitchFamily="34" charset="0"/>
            <a:cs typeface="Arial" panose="020B0604020202020204" pitchFamily="34" charset="0"/>
          </a:endParaRPr>
        </a:p>
      </dgm:t>
    </dgm:pt>
    <dgm:pt modelId="{7DD7CB06-63B7-44CC-8F11-E0F797BA839E}" type="parTrans" cxnId="{CDA34DBA-13FE-4553-96DA-A1B6B7443058}">
      <dgm:prSet/>
      <dgm:spPr/>
      <dgm:t>
        <a:bodyPr/>
        <a:lstStyle/>
        <a:p>
          <a:endParaRPr lang="en-US" sz="1800"/>
        </a:p>
      </dgm:t>
    </dgm:pt>
    <dgm:pt modelId="{DF6BD93D-6B0B-4074-B271-710401F7E223}" type="sibTrans" cxnId="{CDA34DBA-13FE-4553-96DA-A1B6B7443058}">
      <dgm:prSet/>
      <dgm:spPr/>
      <dgm:t>
        <a:bodyPr/>
        <a:lstStyle/>
        <a:p>
          <a:endParaRPr lang="en-US" sz="1800"/>
        </a:p>
      </dgm:t>
    </dgm:pt>
    <dgm:pt modelId="{A6E6AE78-103E-493E-8C51-06C030F694DC}">
      <dgm:prSet custT="1"/>
      <dgm:spPr/>
      <dgm:t>
        <a:bodyPr/>
        <a:lstStyle/>
        <a:p>
          <a:pPr>
            <a:lnSpc>
              <a:spcPct val="100000"/>
            </a:lnSpc>
            <a:spcAft>
              <a:spcPts val="0"/>
            </a:spcAft>
            <a:defRPr cap="all"/>
          </a:pPr>
          <a:r>
            <a:rPr lang="en-US" sz="1800" cap="none" baseline="0">
              <a:solidFill>
                <a:schemeClr val="tx1">
                  <a:lumMod val="65000"/>
                  <a:lumOff val="35000"/>
                </a:schemeClr>
              </a:solidFill>
              <a:latin typeface="Arial" panose="020B0604020202020204" pitchFamily="34" charset="0"/>
              <a:cs typeface="Arial" panose="020B0604020202020204" pitchFamily="34" charset="0"/>
            </a:rPr>
            <a:t>Amount due each month is </a:t>
          </a:r>
          <a:r>
            <a:rPr lang="en-US" sz="1800" b="1" cap="none" baseline="0">
              <a:solidFill>
                <a:schemeClr val="tx1">
                  <a:lumMod val="65000"/>
                  <a:lumOff val="35000"/>
                </a:schemeClr>
              </a:solidFill>
              <a:latin typeface="Arial" panose="020B0604020202020204" pitchFamily="34" charset="0"/>
              <a:cs typeface="Arial" panose="020B0604020202020204" pitchFamily="34" charset="0"/>
            </a:rPr>
            <a:t>more</a:t>
          </a:r>
          <a:r>
            <a:rPr lang="en-US" sz="1800" cap="none" baseline="0">
              <a:solidFill>
                <a:schemeClr val="tx1">
                  <a:lumMod val="65000"/>
                  <a:lumOff val="35000"/>
                </a:schemeClr>
              </a:solidFill>
              <a:latin typeface="Arial" panose="020B0604020202020204" pitchFamily="34" charset="0"/>
              <a:cs typeface="Arial" panose="020B0604020202020204" pitchFamily="34" charset="0"/>
            </a:rPr>
            <a:t> </a:t>
          </a:r>
          <a:r>
            <a:rPr lang="en-US" sz="1800" b="1" cap="none" baseline="0">
              <a:solidFill>
                <a:schemeClr val="tx1">
                  <a:lumMod val="65000"/>
                  <a:lumOff val="35000"/>
                </a:schemeClr>
              </a:solidFill>
              <a:latin typeface="Arial" panose="020B0604020202020204" pitchFamily="34" charset="0"/>
              <a:cs typeface="Arial" panose="020B0604020202020204" pitchFamily="34" charset="0"/>
            </a:rPr>
            <a:t>manageable</a:t>
          </a:r>
          <a:endParaRPr lang="en-US" sz="1800" b="1" i="1">
            <a:solidFill>
              <a:schemeClr val="tx1">
                <a:lumMod val="65000"/>
                <a:lumOff val="35000"/>
              </a:schemeClr>
            </a:solidFill>
            <a:latin typeface="Arial" panose="020B0604020202020204" pitchFamily="34" charset="0"/>
            <a:cs typeface="Arial" panose="020B0604020202020204" pitchFamily="34" charset="0"/>
          </a:endParaRPr>
        </a:p>
      </dgm:t>
    </dgm:pt>
    <dgm:pt modelId="{0C40A267-B868-455F-81BB-FF69207A93A3}" type="parTrans" cxnId="{48EAA035-F1E5-46FE-8D64-A285B07C5354}">
      <dgm:prSet/>
      <dgm:spPr/>
      <dgm:t>
        <a:bodyPr/>
        <a:lstStyle/>
        <a:p>
          <a:endParaRPr lang="en-US" sz="1800"/>
        </a:p>
      </dgm:t>
    </dgm:pt>
    <dgm:pt modelId="{58BAC490-BA37-4070-A882-ED2D5293DB94}" type="sibTrans" cxnId="{48EAA035-F1E5-46FE-8D64-A285B07C5354}">
      <dgm:prSet/>
      <dgm:spPr/>
      <dgm:t>
        <a:bodyPr/>
        <a:lstStyle/>
        <a:p>
          <a:endParaRPr lang="en-US" sz="1800"/>
        </a:p>
      </dgm:t>
    </dgm:pt>
    <dgm:pt modelId="{8CD67C8E-77E1-4CED-AEAD-327696C4069D}" type="pres">
      <dgm:prSet presAssocID="{CAF8685D-23E4-4591-802C-132AD27CE369}" presName="root" presStyleCnt="0">
        <dgm:presLayoutVars>
          <dgm:dir/>
          <dgm:resizeHandles val="exact"/>
        </dgm:presLayoutVars>
      </dgm:prSet>
      <dgm:spPr/>
    </dgm:pt>
    <dgm:pt modelId="{00FBE9E6-2ABD-4C06-96CD-E2988D19BDEB}" type="pres">
      <dgm:prSet presAssocID="{3DEC8715-D3AF-4752-B419-9FCA04FA172A}" presName="compNode" presStyleCnt="0"/>
      <dgm:spPr/>
    </dgm:pt>
    <dgm:pt modelId="{0C76ED27-9A0F-474D-9264-3367E1BCD622}" type="pres">
      <dgm:prSet presAssocID="{3DEC8715-D3AF-4752-B419-9FCA04FA172A}" presName="iconBgRect" presStyleLbl="bgShp" presStyleIdx="0" presStyleCnt="3"/>
      <dgm:spPr>
        <a:solidFill>
          <a:srgbClr val="00AEEF"/>
        </a:solidFill>
      </dgm:spPr>
    </dgm:pt>
    <dgm:pt modelId="{A3F6EA95-806C-4C32-8130-248C35AFA870}" type="pres">
      <dgm:prSet presAssocID="{3DEC8715-D3AF-4752-B419-9FCA04FA172A}"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alculator"/>
        </a:ext>
      </dgm:extLst>
    </dgm:pt>
    <dgm:pt modelId="{760C85D2-9214-4F60-8464-5C34AEAC978A}" type="pres">
      <dgm:prSet presAssocID="{3DEC8715-D3AF-4752-B419-9FCA04FA172A}" presName="spaceRect" presStyleCnt="0"/>
      <dgm:spPr/>
    </dgm:pt>
    <dgm:pt modelId="{0E664FA9-A033-4615-9893-15F797127C57}" type="pres">
      <dgm:prSet presAssocID="{3DEC8715-D3AF-4752-B419-9FCA04FA172A}" presName="textRect" presStyleLbl="revTx" presStyleIdx="0" presStyleCnt="3" custScaleX="97993">
        <dgm:presLayoutVars>
          <dgm:chMax val="1"/>
          <dgm:chPref val="1"/>
        </dgm:presLayoutVars>
      </dgm:prSet>
      <dgm:spPr/>
    </dgm:pt>
    <dgm:pt modelId="{6955400C-A3C7-4160-8A75-F42D809BAD96}" type="pres">
      <dgm:prSet presAssocID="{E6C11051-F876-4E96-A35D-39388CB53D9A}" presName="sibTrans" presStyleCnt="0"/>
      <dgm:spPr/>
    </dgm:pt>
    <dgm:pt modelId="{E645AD45-461F-41E6-A3C3-96E84DC26889}" type="pres">
      <dgm:prSet presAssocID="{63064B83-6138-4187-880C-13A1EF0763A7}" presName="compNode" presStyleCnt="0"/>
      <dgm:spPr/>
    </dgm:pt>
    <dgm:pt modelId="{928F8962-E30A-4722-844C-D933AFC3D06E}" type="pres">
      <dgm:prSet presAssocID="{63064B83-6138-4187-880C-13A1EF0763A7}" presName="iconBgRect" presStyleLbl="bgShp" presStyleIdx="1" presStyleCnt="3"/>
      <dgm:spPr>
        <a:solidFill>
          <a:srgbClr val="00B050"/>
        </a:solidFill>
      </dgm:spPr>
    </dgm:pt>
    <dgm:pt modelId="{857DB467-7054-4AF5-B8A9-A10FD43B5948}" type="pres">
      <dgm:prSet presAssocID="{63064B83-6138-4187-880C-13A1EF0763A7}"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Network diagram"/>
        </a:ext>
      </dgm:extLst>
    </dgm:pt>
    <dgm:pt modelId="{E3B47F3C-2E6A-40EF-90E9-4F200A22E3EE}" type="pres">
      <dgm:prSet presAssocID="{63064B83-6138-4187-880C-13A1EF0763A7}" presName="spaceRect" presStyleCnt="0"/>
      <dgm:spPr/>
    </dgm:pt>
    <dgm:pt modelId="{D93873C9-D561-4104-ADC9-4892A37CB48C}" type="pres">
      <dgm:prSet presAssocID="{63064B83-6138-4187-880C-13A1EF0763A7}" presName="textRect" presStyleLbl="revTx" presStyleIdx="1" presStyleCnt="3" custScaleX="107818">
        <dgm:presLayoutVars>
          <dgm:chMax val="1"/>
          <dgm:chPref val="1"/>
        </dgm:presLayoutVars>
      </dgm:prSet>
      <dgm:spPr/>
    </dgm:pt>
    <dgm:pt modelId="{B1A12CE5-5D59-4D9D-AB79-18B4ED52ED1C}" type="pres">
      <dgm:prSet presAssocID="{DF6BD93D-6B0B-4074-B271-710401F7E223}" presName="sibTrans" presStyleCnt="0"/>
      <dgm:spPr/>
    </dgm:pt>
    <dgm:pt modelId="{9E145A11-C575-4BCD-94B8-03B38082EA62}" type="pres">
      <dgm:prSet presAssocID="{A6E6AE78-103E-493E-8C51-06C030F694DC}" presName="compNode" presStyleCnt="0"/>
      <dgm:spPr/>
    </dgm:pt>
    <dgm:pt modelId="{ECBD087C-7C44-479C-8E66-4EC15252EE81}" type="pres">
      <dgm:prSet presAssocID="{A6E6AE78-103E-493E-8C51-06C030F694DC}" presName="iconBgRect" presStyleLbl="bgShp" presStyleIdx="2" presStyleCnt="3"/>
      <dgm:spPr>
        <a:solidFill>
          <a:srgbClr val="006D22"/>
        </a:solidFill>
      </dgm:spPr>
    </dgm:pt>
    <dgm:pt modelId="{CF849DB4-3A23-4B92-9F67-3ADAF9BE5473}" type="pres">
      <dgm:prSet presAssocID="{A6E6AE78-103E-493E-8C51-06C030F694DC}"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ollar"/>
        </a:ext>
      </dgm:extLst>
    </dgm:pt>
    <dgm:pt modelId="{D799156D-7300-4E65-A4C8-C545BDF77640}" type="pres">
      <dgm:prSet presAssocID="{A6E6AE78-103E-493E-8C51-06C030F694DC}" presName="spaceRect" presStyleCnt="0"/>
      <dgm:spPr/>
    </dgm:pt>
    <dgm:pt modelId="{4ECA9E5F-6550-48D2-B4C9-F4533BE61B19}" type="pres">
      <dgm:prSet presAssocID="{A6E6AE78-103E-493E-8C51-06C030F694DC}" presName="textRect" presStyleLbl="revTx" presStyleIdx="2" presStyleCnt="3">
        <dgm:presLayoutVars>
          <dgm:chMax val="1"/>
          <dgm:chPref val="1"/>
        </dgm:presLayoutVars>
      </dgm:prSet>
      <dgm:spPr/>
    </dgm:pt>
  </dgm:ptLst>
  <dgm:cxnLst>
    <dgm:cxn modelId="{48EAA035-F1E5-46FE-8D64-A285B07C5354}" srcId="{CAF8685D-23E4-4591-802C-132AD27CE369}" destId="{A6E6AE78-103E-493E-8C51-06C030F694DC}" srcOrd="2" destOrd="0" parTransId="{0C40A267-B868-455F-81BB-FF69207A93A3}" sibTransId="{58BAC490-BA37-4070-A882-ED2D5293DB94}"/>
    <dgm:cxn modelId="{67E81496-5A85-49C1-BC1D-6166247BE6B6}" type="presOf" srcId="{3DEC8715-D3AF-4752-B419-9FCA04FA172A}" destId="{0E664FA9-A033-4615-9893-15F797127C57}" srcOrd="0" destOrd="0" presId="urn:microsoft.com/office/officeart/2018/5/layout/IconCircleLabelList"/>
    <dgm:cxn modelId="{30971F96-7BA9-47CC-8726-9160A9A2965D}" srcId="{CAF8685D-23E4-4591-802C-132AD27CE369}" destId="{3DEC8715-D3AF-4752-B419-9FCA04FA172A}" srcOrd="0" destOrd="0" parTransId="{3544C806-B838-4923-A93D-DA7216272EE5}" sibTransId="{E6C11051-F876-4E96-A35D-39388CB53D9A}"/>
    <dgm:cxn modelId="{7B3E8B9F-26D7-47ED-B439-546D033F4F46}" type="presOf" srcId="{CAF8685D-23E4-4591-802C-132AD27CE369}" destId="{8CD67C8E-77E1-4CED-AEAD-327696C4069D}" srcOrd="0" destOrd="0" presId="urn:microsoft.com/office/officeart/2018/5/layout/IconCircleLabelList"/>
    <dgm:cxn modelId="{CDA34DBA-13FE-4553-96DA-A1B6B7443058}" srcId="{CAF8685D-23E4-4591-802C-132AD27CE369}" destId="{63064B83-6138-4187-880C-13A1EF0763A7}" srcOrd="1" destOrd="0" parTransId="{7DD7CB06-63B7-44CC-8F11-E0F797BA839E}" sibTransId="{DF6BD93D-6B0B-4074-B271-710401F7E223}"/>
    <dgm:cxn modelId="{B680CEC0-A1D6-4441-BA6D-6B24D6FC94EB}" type="presOf" srcId="{63064B83-6138-4187-880C-13A1EF0763A7}" destId="{D93873C9-D561-4104-ADC9-4892A37CB48C}" srcOrd="0" destOrd="0" presId="urn:microsoft.com/office/officeart/2018/5/layout/IconCircleLabelList"/>
    <dgm:cxn modelId="{516959E6-20AF-44E3-8A11-53585D292EF7}" type="presOf" srcId="{A6E6AE78-103E-493E-8C51-06C030F694DC}" destId="{4ECA9E5F-6550-48D2-B4C9-F4533BE61B19}" srcOrd="0" destOrd="0" presId="urn:microsoft.com/office/officeart/2018/5/layout/IconCircleLabelList"/>
    <dgm:cxn modelId="{87E50037-CC2E-4150-8CF2-DBF87A9D2613}" type="presParOf" srcId="{8CD67C8E-77E1-4CED-AEAD-327696C4069D}" destId="{00FBE9E6-2ABD-4C06-96CD-E2988D19BDEB}" srcOrd="0" destOrd="0" presId="urn:microsoft.com/office/officeart/2018/5/layout/IconCircleLabelList"/>
    <dgm:cxn modelId="{FA080D48-AAA8-4186-A546-3C939D4B1A12}" type="presParOf" srcId="{00FBE9E6-2ABD-4C06-96CD-E2988D19BDEB}" destId="{0C76ED27-9A0F-474D-9264-3367E1BCD622}" srcOrd="0" destOrd="0" presId="urn:microsoft.com/office/officeart/2018/5/layout/IconCircleLabelList"/>
    <dgm:cxn modelId="{8CD6467F-A0D8-474B-B2DB-BDABFDF98B59}" type="presParOf" srcId="{00FBE9E6-2ABD-4C06-96CD-E2988D19BDEB}" destId="{A3F6EA95-806C-4C32-8130-248C35AFA870}" srcOrd="1" destOrd="0" presId="urn:microsoft.com/office/officeart/2018/5/layout/IconCircleLabelList"/>
    <dgm:cxn modelId="{736ABE7D-8C85-47FB-A964-5ED5A80271D6}" type="presParOf" srcId="{00FBE9E6-2ABD-4C06-96CD-E2988D19BDEB}" destId="{760C85D2-9214-4F60-8464-5C34AEAC978A}" srcOrd="2" destOrd="0" presId="urn:microsoft.com/office/officeart/2018/5/layout/IconCircleLabelList"/>
    <dgm:cxn modelId="{8316305A-460C-4771-8582-FCFFA4CB4F94}" type="presParOf" srcId="{00FBE9E6-2ABD-4C06-96CD-E2988D19BDEB}" destId="{0E664FA9-A033-4615-9893-15F797127C57}" srcOrd="3" destOrd="0" presId="urn:microsoft.com/office/officeart/2018/5/layout/IconCircleLabelList"/>
    <dgm:cxn modelId="{6CDD5DB2-3725-4AD8-A210-A5CC9F7DF99E}" type="presParOf" srcId="{8CD67C8E-77E1-4CED-AEAD-327696C4069D}" destId="{6955400C-A3C7-4160-8A75-F42D809BAD96}" srcOrd="1" destOrd="0" presId="urn:microsoft.com/office/officeart/2018/5/layout/IconCircleLabelList"/>
    <dgm:cxn modelId="{D85468EA-8F2B-49BD-92FF-8B16EA56A121}" type="presParOf" srcId="{8CD67C8E-77E1-4CED-AEAD-327696C4069D}" destId="{E645AD45-461F-41E6-A3C3-96E84DC26889}" srcOrd="2" destOrd="0" presId="urn:microsoft.com/office/officeart/2018/5/layout/IconCircleLabelList"/>
    <dgm:cxn modelId="{9C755C02-7660-4A5A-99B5-B2D570F496C7}" type="presParOf" srcId="{E645AD45-461F-41E6-A3C3-96E84DC26889}" destId="{928F8962-E30A-4722-844C-D933AFC3D06E}" srcOrd="0" destOrd="0" presId="urn:microsoft.com/office/officeart/2018/5/layout/IconCircleLabelList"/>
    <dgm:cxn modelId="{2A191497-B87B-43CA-8E24-55636BE97C2D}" type="presParOf" srcId="{E645AD45-461F-41E6-A3C3-96E84DC26889}" destId="{857DB467-7054-4AF5-B8A9-A10FD43B5948}" srcOrd="1" destOrd="0" presId="urn:microsoft.com/office/officeart/2018/5/layout/IconCircleLabelList"/>
    <dgm:cxn modelId="{80FD04CD-8969-4A13-8AEB-8CAA4D13856A}" type="presParOf" srcId="{E645AD45-461F-41E6-A3C3-96E84DC26889}" destId="{E3B47F3C-2E6A-40EF-90E9-4F200A22E3EE}" srcOrd="2" destOrd="0" presId="urn:microsoft.com/office/officeart/2018/5/layout/IconCircleLabelList"/>
    <dgm:cxn modelId="{F5A9C607-0503-44B5-ABDF-68E698FC8FFD}" type="presParOf" srcId="{E645AD45-461F-41E6-A3C3-96E84DC26889}" destId="{D93873C9-D561-4104-ADC9-4892A37CB48C}" srcOrd="3" destOrd="0" presId="urn:microsoft.com/office/officeart/2018/5/layout/IconCircleLabelList"/>
    <dgm:cxn modelId="{B5996C55-22C0-4E6C-830D-830F1278F885}" type="presParOf" srcId="{8CD67C8E-77E1-4CED-AEAD-327696C4069D}" destId="{B1A12CE5-5D59-4D9D-AB79-18B4ED52ED1C}" srcOrd="3" destOrd="0" presId="urn:microsoft.com/office/officeart/2018/5/layout/IconCircleLabelList"/>
    <dgm:cxn modelId="{A815F720-5DC2-47AD-AD60-65A9A14F3C20}" type="presParOf" srcId="{8CD67C8E-77E1-4CED-AEAD-327696C4069D}" destId="{9E145A11-C575-4BCD-94B8-03B38082EA62}" srcOrd="4" destOrd="0" presId="urn:microsoft.com/office/officeart/2018/5/layout/IconCircleLabelList"/>
    <dgm:cxn modelId="{E5175FF9-D4E1-4199-B642-8E27BEF1F3C6}" type="presParOf" srcId="{9E145A11-C575-4BCD-94B8-03B38082EA62}" destId="{ECBD087C-7C44-479C-8E66-4EC15252EE81}" srcOrd="0" destOrd="0" presId="urn:microsoft.com/office/officeart/2018/5/layout/IconCircleLabelList"/>
    <dgm:cxn modelId="{D4F8047A-8EBB-4A7C-B30A-BD7D00513D78}" type="presParOf" srcId="{9E145A11-C575-4BCD-94B8-03B38082EA62}" destId="{CF849DB4-3A23-4B92-9F67-3ADAF9BE5473}" srcOrd="1" destOrd="0" presId="urn:microsoft.com/office/officeart/2018/5/layout/IconCircleLabelList"/>
    <dgm:cxn modelId="{D5187C36-C2D0-489B-84AE-CCF207261CAB}" type="presParOf" srcId="{9E145A11-C575-4BCD-94B8-03B38082EA62}" destId="{D799156D-7300-4E65-A4C8-C545BDF77640}" srcOrd="2" destOrd="0" presId="urn:microsoft.com/office/officeart/2018/5/layout/IconCircleLabelList"/>
    <dgm:cxn modelId="{97E68CF8-A753-4D41-B447-6C25F90FA2D2}" type="presParOf" srcId="{9E145A11-C575-4BCD-94B8-03B38082EA62}" destId="{4ECA9E5F-6550-48D2-B4C9-F4533BE61B1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EB4359-BDE1-4BE4-B1DF-339C02540BCC}">
      <dsp:nvSpPr>
        <dsp:cNvPr id="0" name=""/>
        <dsp:cNvSpPr/>
      </dsp:nvSpPr>
      <dsp:spPr>
        <a:xfrm>
          <a:off x="0" y="41106"/>
          <a:ext cx="6213436" cy="7792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27E04E-47DB-4640-BB09-88FE780C9260}">
      <dsp:nvSpPr>
        <dsp:cNvPr id="0" name=""/>
        <dsp:cNvSpPr/>
      </dsp:nvSpPr>
      <dsp:spPr>
        <a:xfrm>
          <a:off x="235709" y="218900"/>
          <a:ext cx="428981" cy="4285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EF1D02-A431-4CED-BB4D-567EE767C6C7}">
      <dsp:nvSpPr>
        <dsp:cNvPr id="0" name=""/>
        <dsp:cNvSpPr/>
      </dsp:nvSpPr>
      <dsp:spPr>
        <a:xfrm>
          <a:off x="914389" y="0"/>
          <a:ext cx="4774099" cy="900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351" tIns="95351" rIns="95351" bIns="95351" numCol="1" spcCol="1270" anchor="ctr" anchorCtr="0">
          <a:noAutofit/>
        </a:bodyPr>
        <a:lstStyle/>
        <a:p>
          <a:pPr marL="0" lvl="0" indent="0" algn="l" defTabSz="622300">
            <a:lnSpc>
              <a:spcPct val="100000"/>
            </a:lnSpc>
            <a:spcBef>
              <a:spcPct val="0"/>
            </a:spcBef>
            <a:spcAft>
              <a:spcPct val="35000"/>
            </a:spcAft>
            <a:buNone/>
          </a:pPr>
          <a:r>
            <a:rPr lang="en-US" sz="1400" kern="1200" dirty="0">
              <a:solidFill>
                <a:schemeClr val="tx1">
                  <a:lumMod val="65000"/>
                  <a:lumOff val="35000"/>
                </a:schemeClr>
              </a:solidFill>
              <a:latin typeface="Arial" panose="020B0604020202020204" pitchFamily="34" charset="0"/>
              <a:cs typeface="Arial" panose="020B0604020202020204" pitchFamily="34" charset="0"/>
            </a:rPr>
            <a:t>We offer a 6 months payment arrangement.</a:t>
          </a:r>
        </a:p>
      </dsp:txBody>
      <dsp:txXfrm>
        <a:off x="914389" y="0"/>
        <a:ext cx="4774099" cy="900956"/>
      </dsp:txXfrm>
    </dsp:sp>
    <dsp:sp modelId="{CCA8B3BA-5106-4FD7-8BE3-1FDF672FCB34}">
      <dsp:nvSpPr>
        <dsp:cNvPr id="0" name=""/>
        <dsp:cNvSpPr/>
      </dsp:nvSpPr>
      <dsp:spPr>
        <a:xfrm>
          <a:off x="0" y="1060133"/>
          <a:ext cx="6213436" cy="7792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444D89-7108-448E-A02D-5DC6B9B64C83}">
      <dsp:nvSpPr>
        <dsp:cNvPr id="0" name=""/>
        <dsp:cNvSpPr/>
      </dsp:nvSpPr>
      <dsp:spPr>
        <a:xfrm>
          <a:off x="235709" y="1235454"/>
          <a:ext cx="428981" cy="4285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4CEEB9-2626-4CD4-897A-0001E7A936DC}">
      <dsp:nvSpPr>
        <dsp:cNvPr id="0" name=""/>
        <dsp:cNvSpPr/>
      </dsp:nvSpPr>
      <dsp:spPr>
        <a:xfrm>
          <a:off x="900401" y="998508"/>
          <a:ext cx="4774099" cy="900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351" tIns="95351" rIns="95351" bIns="95351" numCol="1" spcCol="1270" anchor="ctr" anchorCtr="0">
          <a:noAutofit/>
        </a:bodyPr>
        <a:lstStyle/>
        <a:p>
          <a:pPr marL="0" lvl="0" indent="0" algn="l" defTabSz="622300">
            <a:lnSpc>
              <a:spcPct val="100000"/>
            </a:lnSpc>
            <a:spcBef>
              <a:spcPct val="0"/>
            </a:spcBef>
            <a:spcAft>
              <a:spcPct val="35000"/>
            </a:spcAft>
            <a:buNone/>
          </a:pPr>
          <a:r>
            <a:rPr lang="en-US" sz="1400" kern="1200" dirty="0">
              <a:solidFill>
                <a:schemeClr val="tx1">
                  <a:lumMod val="65000"/>
                  <a:lumOff val="35000"/>
                </a:schemeClr>
              </a:solidFill>
              <a:latin typeface="Arial" panose="020B0604020202020204" pitchFamily="34" charset="0"/>
              <a:cs typeface="Arial" panose="020B0604020202020204" pitchFamily="34" charset="0"/>
            </a:rPr>
            <a:t>No fees or interest charged while on the payment arrangement.</a:t>
          </a:r>
        </a:p>
      </dsp:txBody>
      <dsp:txXfrm>
        <a:off x="900401" y="998508"/>
        <a:ext cx="4774099" cy="900956"/>
      </dsp:txXfrm>
    </dsp:sp>
    <dsp:sp modelId="{45B33A5D-9F45-4EB9-AA4D-63E3A5295CD6}">
      <dsp:nvSpPr>
        <dsp:cNvPr id="0" name=""/>
        <dsp:cNvSpPr/>
      </dsp:nvSpPr>
      <dsp:spPr>
        <a:xfrm>
          <a:off x="0" y="2117778"/>
          <a:ext cx="6213436" cy="7792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A81EE7-C283-4A64-BA6F-471846C0FF42}">
      <dsp:nvSpPr>
        <dsp:cNvPr id="0" name=""/>
        <dsp:cNvSpPr/>
      </dsp:nvSpPr>
      <dsp:spPr>
        <a:xfrm>
          <a:off x="235709" y="2293099"/>
          <a:ext cx="428981" cy="4285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54D397-BB8B-4982-8D9D-B2ABFB0ADC2A}">
      <dsp:nvSpPr>
        <dsp:cNvPr id="0" name=""/>
        <dsp:cNvSpPr/>
      </dsp:nvSpPr>
      <dsp:spPr>
        <a:xfrm>
          <a:off x="900401" y="2056152"/>
          <a:ext cx="4774099" cy="900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351" tIns="95351" rIns="95351" bIns="95351" numCol="1" spcCol="1270" anchor="ctr" anchorCtr="0">
          <a:noAutofit/>
        </a:bodyPr>
        <a:lstStyle/>
        <a:p>
          <a:pPr marL="0" lvl="0" indent="0" algn="l" defTabSz="622300">
            <a:lnSpc>
              <a:spcPct val="100000"/>
            </a:lnSpc>
            <a:spcBef>
              <a:spcPct val="0"/>
            </a:spcBef>
            <a:spcAft>
              <a:spcPct val="35000"/>
            </a:spcAft>
            <a:buNone/>
          </a:pPr>
          <a:r>
            <a:rPr lang="en-US" sz="1400" kern="1200" dirty="0">
              <a:solidFill>
                <a:schemeClr val="tx1">
                  <a:lumMod val="65000"/>
                  <a:lumOff val="35000"/>
                </a:schemeClr>
              </a:solidFill>
              <a:latin typeface="Arial" panose="020B0604020202020204" pitchFamily="34" charset="0"/>
              <a:cs typeface="Arial" panose="020B0604020202020204" pitchFamily="34" charset="0"/>
            </a:rPr>
            <a:t>Protected from disconnection while making the required payments</a:t>
          </a:r>
        </a:p>
      </dsp:txBody>
      <dsp:txXfrm>
        <a:off x="900401" y="2056152"/>
        <a:ext cx="4774099" cy="900956"/>
      </dsp:txXfrm>
    </dsp:sp>
    <dsp:sp modelId="{A0DF5AB8-0FAC-479E-B0A4-88D92DC9C524}">
      <dsp:nvSpPr>
        <dsp:cNvPr id="0" name=""/>
        <dsp:cNvSpPr/>
      </dsp:nvSpPr>
      <dsp:spPr>
        <a:xfrm>
          <a:off x="0" y="3175422"/>
          <a:ext cx="6213436" cy="77920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18642D-0A14-4FC0-A011-B0A37111F436}">
      <dsp:nvSpPr>
        <dsp:cNvPr id="0" name=""/>
        <dsp:cNvSpPr/>
      </dsp:nvSpPr>
      <dsp:spPr>
        <a:xfrm>
          <a:off x="235940" y="3350743"/>
          <a:ext cx="428981" cy="42856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FD9E0E-6224-4BD2-B8BF-58495A972916}">
      <dsp:nvSpPr>
        <dsp:cNvPr id="0" name=""/>
        <dsp:cNvSpPr/>
      </dsp:nvSpPr>
      <dsp:spPr>
        <a:xfrm>
          <a:off x="900862" y="3175422"/>
          <a:ext cx="4774099" cy="900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351" tIns="95351" rIns="95351" bIns="95351" numCol="1" spcCol="1270" anchor="ctr" anchorCtr="0">
          <a:noAutofit/>
        </a:bodyPr>
        <a:lstStyle/>
        <a:p>
          <a:pPr marL="0" lvl="0" indent="0" algn="l" defTabSz="622300">
            <a:lnSpc>
              <a:spcPct val="100000"/>
            </a:lnSpc>
            <a:spcBef>
              <a:spcPct val="0"/>
            </a:spcBef>
            <a:spcAft>
              <a:spcPct val="35000"/>
            </a:spcAft>
            <a:buNone/>
          </a:pPr>
          <a:endParaRPr lang="en-US" sz="1400" kern="1200" dirty="0">
            <a:solidFill>
              <a:schemeClr val="tx1">
                <a:lumMod val="65000"/>
                <a:lumOff val="35000"/>
              </a:schemeClr>
            </a:solidFill>
            <a:latin typeface="Arial" panose="020B0604020202020204" pitchFamily="34" charset="0"/>
            <a:cs typeface="Arial" panose="020B0604020202020204" pitchFamily="34" charset="0"/>
          </a:endParaRPr>
        </a:p>
        <a:p>
          <a:pPr marL="0" lvl="0" indent="0" algn="l" defTabSz="622300">
            <a:lnSpc>
              <a:spcPct val="100000"/>
            </a:lnSpc>
            <a:spcBef>
              <a:spcPct val="0"/>
            </a:spcBef>
            <a:spcAft>
              <a:spcPct val="35000"/>
            </a:spcAft>
            <a:buNone/>
          </a:pPr>
          <a:r>
            <a:rPr lang="en-US" sz="1400" kern="1200" dirty="0">
              <a:solidFill>
                <a:schemeClr val="tx1">
                  <a:lumMod val="65000"/>
                  <a:lumOff val="35000"/>
                </a:schemeClr>
              </a:solidFill>
              <a:latin typeface="Arial" panose="020B0604020202020204" pitchFamily="34" charset="0"/>
              <a:cs typeface="Arial" panose="020B0604020202020204" pitchFamily="34" charset="0"/>
            </a:rPr>
            <a:t>20% down payment is due at arrangement setup</a:t>
          </a:r>
        </a:p>
        <a:p>
          <a:pPr marL="0" lvl="0" indent="0" algn="l" defTabSz="622300">
            <a:lnSpc>
              <a:spcPct val="100000"/>
            </a:lnSpc>
            <a:spcBef>
              <a:spcPct val="0"/>
            </a:spcBef>
            <a:spcAft>
              <a:spcPct val="35000"/>
            </a:spcAft>
            <a:buNone/>
          </a:pPr>
          <a:r>
            <a:rPr lang="en-US" sz="1400" kern="1200" dirty="0">
              <a:solidFill>
                <a:schemeClr val="tx1">
                  <a:lumMod val="65000"/>
                  <a:lumOff val="35000"/>
                </a:schemeClr>
              </a:solidFill>
              <a:latin typeface="Arial" panose="020B0604020202020204" pitchFamily="34" charset="0"/>
              <a:cs typeface="Arial" panose="020B0604020202020204" pitchFamily="34" charset="0"/>
            </a:rPr>
            <a:t>Next payment will be due 30 days from the arrangement setup</a:t>
          </a:r>
          <a:br>
            <a:rPr lang="en-US" sz="1400" kern="1200" dirty="0">
              <a:solidFill>
                <a:schemeClr val="tx1">
                  <a:lumMod val="65000"/>
                  <a:lumOff val="35000"/>
                </a:schemeClr>
              </a:solidFill>
              <a:latin typeface="Arial" panose="020B0604020202020204" pitchFamily="34" charset="0"/>
              <a:cs typeface="Arial" panose="020B0604020202020204" pitchFamily="34" charset="0"/>
            </a:rPr>
          </a:br>
          <a:br>
            <a:rPr lang="en-US" sz="1400" b="1" kern="1200" dirty="0">
              <a:solidFill>
                <a:schemeClr val="tx1">
                  <a:lumMod val="65000"/>
                  <a:lumOff val="35000"/>
                </a:schemeClr>
              </a:solidFill>
              <a:latin typeface="Arial" panose="020B0604020202020204" pitchFamily="34" charset="0"/>
              <a:cs typeface="Arial" panose="020B0604020202020204" pitchFamily="34" charset="0"/>
            </a:rPr>
          </a:br>
          <a:endParaRPr lang="en-US" sz="1400" kern="1200" dirty="0">
            <a:solidFill>
              <a:schemeClr val="tx1">
                <a:lumMod val="65000"/>
                <a:lumOff val="35000"/>
              </a:schemeClr>
            </a:solidFill>
            <a:latin typeface="Arial" panose="020B0604020202020204" pitchFamily="34" charset="0"/>
            <a:cs typeface="Arial" panose="020B0604020202020204" pitchFamily="34" charset="0"/>
          </a:endParaRPr>
        </a:p>
      </dsp:txBody>
      <dsp:txXfrm>
        <a:off x="900862" y="3175422"/>
        <a:ext cx="4774099" cy="9009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76ED27-9A0F-474D-9264-3367E1BCD622}">
      <dsp:nvSpPr>
        <dsp:cNvPr id="0" name=""/>
        <dsp:cNvSpPr/>
      </dsp:nvSpPr>
      <dsp:spPr>
        <a:xfrm>
          <a:off x="507347" y="537703"/>
          <a:ext cx="1544062" cy="1544062"/>
        </a:xfrm>
        <a:prstGeom prst="ellipse">
          <a:avLst/>
        </a:prstGeom>
        <a:solidFill>
          <a:srgbClr val="00AEEF"/>
        </a:solidFill>
        <a:ln>
          <a:noFill/>
        </a:ln>
        <a:effectLst/>
      </dsp:spPr>
      <dsp:style>
        <a:lnRef idx="0">
          <a:scrgbClr r="0" g="0" b="0"/>
        </a:lnRef>
        <a:fillRef idx="1">
          <a:scrgbClr r="0" g="0" b="0"/>
        </a:fillRef>
        <a:effectRef idx="0">
          <a:scrgbClr r="0" g="0" b="0"/>
        </a:effectRef>
        <a:fontRef idx="minor"/>
      </dsp:style>
    </dsp:sp>
    <dsp:sp modelId="{A3F6EA95-806C-4C32-8130-248C35AFA870}">
      <dsp:nvSpPr>
        <dsp:cNvPr id="0" name=""/>
        <dsp:cNvSpPr/>
      </dsp:nvSpPr>
      <dsp:spPr>
        <a:xfrm>
          <a:off x="836409" y="866766"/>
          <a:ext cx="885937" cy="88593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664FA9-A033-4615-9893-15F797127C57}">
      <dsp:nvSpPr>
        <dsp:cNvPr id="0" name=""/>
        <dsp:cNvSpPr/>
      </dsp:nvSpPr>
      <dsp:spPr>
        <a:xfrm>
          <a:off x="38644" y="2562704"/>
          <a:ext cx="2430665"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rtl="0">
            <a:lnSpc>
              <a:spcPct val="100000"/>
            </a:lnSpc>
            <a:spcBef>
              <a:spcPct val="0"/>
            </a:spcBef>
            <a:spcAft>
              <a:spcPct val="35000"/>
            </a:spcAft>
            <a:buNone/>
            <a:defRPr cap="all"/>
          </a:pPr>
          <a:r>
            <a:rPr lang="en-US" sz="1800" b="1" kern="1200" cap="none" baseline="0">
              <a:solidFill>
                <a:schemeClr val="tx1">
                  <a:lumMod val="65000"/>
                  <a:lumOff val="35000"/>
                </a:schemeClr>
              </a:solidFill>
              <a:latin typeface="Arial" panose="020B0604020202020204" pitchFamily="34" charset="0"/>
              <a:cs typeface="Arial" panose="020B0604020202020204" pitchFamily="34" charset="0"/>
            </a:rPr>
            <a:t>Divides</a:t>
          </a:r>
          <a:r>
            <a:rPr lang="en-US" sz="1800" kern="1200" cap="none" baseline="0">
              <a:solidFill>
                <a:schemeClr val="tx1">
                  <a:lumMod val="65000"/>
                  <a:lumOff val="35000"/>
                </a:schemeClr>
              </a:solidFill>
              <a:latin typeface="Arial" panose="020B0604020202020204" pitchFamily="34" charset="0"/>
              <a:cs typeface="Arial" panose="020B0604020202020204" pitchFamily="34" charset="0"/>
            </a:rPr>
            <a:t> </a:t>
          </a:r>
          <a:r>
            <a:rPr lang="en-US" sz="1800" b="1" kern="1200" cap="none" baseline="0">
              <a:solidFill>
                <a:schemeClr val="tx1">
                  <a:lumMod val="65000"/>
                  <a:lumOff val="35000"/>
                </a:schemeClr>
              </a:solidFill>
              <a:latin typeface="Arial" panose="020B0604020202020204" pitchFamily="34" charset="0"/>
              <a:cs typeface="Arial" panose="020B0604020202020204" pitchFamily="34" charset="0"/>
            </a:rPr>
            <a:t>balance</a:t>
          </a:r>
          <a:r>
            <a:rPr lang="en-US" sz="1800" kern="1200" cap="none" baseline="0">
              <a:solidFill>
                <a:schemeClr val="tx1">
                  <a:lumMod val="65000"/>
                  <a:lumOff val="35000"/>
                </a:schemeClr>
              </a:solidFill>
              <a:latin typeface="Arial" panose="020B0604020202020204" pitchFamily="34" charset="0"/>
              <a:cs typeface="Arial" panose="020B0604020202020204" pitchFamily="34" charset="0"/>
            </a:rPr>
            <a:t> by the number of months requested (up to 6)</a:t>
          </a:r>
        </a:p>
      </dsp:txBody>
      <dsp:txXfrm>
        <a:off x="38644" y="2562704"/>
        <a:ext cx="2430665" cy="810000"/>
      </dsp:txXfrm>
    </dsp:sp>
    <dsp:sp modelId="{928F8962-E30A-4722-844C-D933AFC3D06E}">
      <dsp:nvSpPr>
        <dsp:cNvPr id="0" name=""/>
        <dsp:cNvSpPr/>
      </dsp:nvSpPr>
      <dsp:spPr>
        <a:xfrm>
          <a:off x="3580512" y="537703"/>
          <a:ext cx="1544062" cy="1544062"/>
        </a:xfrm>
        <a:prstGeom prst="ellipse">
          <a:avLst/>
        </a:prstGeom>
        <a:solidFill>
          <a:srgbClr val="00B050"/>
        </a:solidFill>
        <a:ln>
          <a:noFill/>
        </a:ln>
        <a:effectLst/>
      </dsp:spPr>
      <dsp:style>
        <a:lnRef idx="0">
          <a:scrgbClr r="0" g="0" b="0"/>
        </a:lnRef>
        <a:fillRef idx="1">
          <a:scrgbClr r="0" g="0" b="0"/>
        </a:fillRef>
        <a:effectRef idx="0">
          <a:scrgbClr r="0" g="0" b="0"/>
        </a:effectRef>
        <a:fontRef idx="minor"/>
      </dsp:style>
    </dsp:sp>
    <dsp:sp modelId="{857DB467-7054-4AF5-B8A9-A10FD43B5948}">
      <dsp:nvSpPr>
        <dsp:cNvPr id="0" name=""/>
        <dsp:cNvSpPr/>
      </dsp:nvSpPr>
      <dsp:spPr>
        <a:xfrm>
          <a:off x="3909575" y="866766"/>
          <a:ext cx="885937" cy="88593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3873C9-D561-4104-ADC9-4892A37CB48C}">
      <dsp:nvSpPr>
        <dsp:cNvPr id="0" name=""/>
        <dsp:cNvSpPr/>
      </dsp:nvSpPr>
      <dsp:spPr>
        <a:xfrm>
          <a:off x="2987972" y="2562704"/>
          <a:ext cx="2729143"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cap="none" baseline="0">
              <a:solidFill>
                <a:schemeClr val="tx1">
                  <a:lumMod val="65000"/>
                  <a:lumOff val="35000"/>
                </a:schemeClr>
              </a:solidFill>
              <a:latin typeface="Arial" panose="020B0604020202020204" pitchFamily="34" charset="0"/>
              <a:cs typeface="Arial" panose="020B0604020202020204" pitchFamily="34" charset="0"/>
            </a:rPr>
            <a:t>Distributes past due balance </a:t>
          </a:r>
          <a:r>
            <a:rPr lang="en-US" sz="1800" kern="1200" cap="none" baseline="0">
              <a:solidFill>
                <a:schemeClr val="tx1">
                  <a:lumMod val="65000"/>
                  <a:lumOff val="35000"/>
                </a:schemeClr>
              </a:solidFill>
              <a:latin typeface="Arial" panose="020B0604020202020204" pitchFamily="34" charset="0"/>
              <a:cs typeface="Arial" panose="020B0604020202020204" pitchFamily="34" charset="0"/>
            </a:rPr>
            <a:t>over the span of the plan</a:t>
          </a:r>
          <a:endParaRPr lang="en-US" sz="1800" kern="1200">
            <a:solidFill>
              <a:schemeClr val="tx1">
                <a:lumMod val="65000"/>
                <a:lumOff val="35000"/>
              </a:schemeClr>
            </a:solidFill>
            <a:latin typeface="Arial" panose="020B0604020202020204" pitchFamily="34" charset="0"/>
            <a:cs typeface="Arial" panose="020B0604020202020204" pitchFamily="34" charset="0"/>
          </a:endParaRPr>
        </a:p>
      </dsp:txBody>
      <dsp:txXfrm>
        <a:off x="2987972" y="2562704"/>
        <a:ext cx="2729143" cy="810000"/>
      </dsp:txXfrm>
    </dsp:sp>
    <dsp:sp modelId="{ECBD087C-7C44-479C-8E66-4EC15252EE81}">
      <dsp:nvSpPr>
        <dsp:cNvPr id="0" name=""/>
        <dsp:cNvSpPr/>
      </dsp:nvSpPr>
      <dsp:spPr>
        <a:xfrm>
          <a:off x="6653678" y="537703"/>
          <a:ext cx="1544062" cy="1544062"/>
        </a:xfrm>
        <a:prstGeom prst="ellipse">
          <a:avLst/>
        </a:prstGeom>
        <a:solidFill>
          <a:srgbClr val="006D22"/>
        </a:solidFill>
        <a:ln>
          <a:noFill/>
        </a:ln>
        <a:effectLst/>
      </dsp:spPr>
      <dsp:style>
        <a:lnRef idx="0">
          <a:scrgbClr r="0" g="0" b="0"/>
        </a:lnRef>
        <a:fillRef idx="1">
          <a:scrgbClr r="0" g="0" b="0"/>
        </a:fillRef>
        <a:effectRef idx="0">
          <a:scrgbClr r="0" g="0" b="0"/>
        </a:effectRef>
        <a:fontRef idx="minor"/>
      </dsp:style>
    </dsp:sp>
    <dsp:sp modelId="{CF849DB4-3A23-4B92-9F67-3ADAF9BE5473}">
      <dsp:nvSpPr>
        <dsp:cNvPr id="0" name=""/>
        <dsp:cNvSpPr/>
      </dsp:nvSpPr>
      <dsp:spPr>
        <a:xfrm>
          <a:off x="6982740" y="866766"/>
          <a:ext cx="885937" cy="885937"/>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CA9E5F-6550-48D2-B4C9-F4533BE61B19}">
      <dsp:nvSpPr>
        <dsp:cNvPr id="0" name=""/>
        <dsp:cNvSpPr/>
      </dsp:nvSpPr>
      <dsp:spPr>
        <a:xfrm>
          <a:off x="6160084" y="2562704"/>
          <a:ext cx="2531250" cy="8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ts val="0"/>
            </a:spcAft>
            <a:buNone/>
            <a:defRPr cap="all"/>
          </a:pPr>
          <a:r>
            <a:rPr lang="en-US" sz="1800" kern="1200" cap="none" baseline="0">
              <a:solidFill>
                <a:schemeClr val="tx1">
                  <a:lumMod val="65000"/>
                  <a:lumOff val="35000"/>
                </a:schemeClr>
              </a:solidFill>
              <a:latin typeface="Arial" panose="020B0604020202020204" pitchFamily="34" charset="0"/>
              <a:cs typeface="Arial" panose="020B0604020202020204" pitchFamily="34" charset="0"/>
            </a:rPr>
            <a:t>Amount due each month is </a:t>
          </a:r>
          <a:r>
            <a:rPr lang="en-US" sz="1800" b="1" kern="1200" cap="none" baseline="0">
              <a:solidFill>
                <a:schemeClr val="tx1">
                  <a:lumMod val="65000"/>
                  <a:lumOff val="35000"/>
                </a:schemeClr>
              </a:solidFill>
              <a:latin typeface="Arial" panose="020B0604020202020204" pitchFamily="34" charset="0"/>
              <a:cs typeface="Arial" panose="020B0604020202020204" pitchFamily="34" charset="0"/>
            </a:rPr>
            <a:t>more</a:t>
          </a:r>
          <a:r>
            <a:rPr lang="en-US" sz="1800" kern="1200" cap="none" baseline="0">
              <a:solidFill>
                <a:schemeClr val="tx1">
                  <a:lumMod val="65000"/>
                  <a:lumOff val="35000"/>
                </a:schemeClr>
              </a:solidFill>
              <a:latin typeface="Arial" panose="020B0604020202020204" pitchFamily="34" charset="0"/>
              <a:cs typeface="Arial" panose="020B0604020202020204" pitchFamily="34" charset="0"/>
            </a:rPr>
            <a:t> </a:t>
          </a:r>
          <a:r>
            <a:rPr lang="en-US" sz="1800" b="1" kern="1200" cap="none" baseline="0">
              <a:solidFill>
                <a:schemeClr val="tx1">
                  <a:lumMod val="65000"/>
                  <a:lumOff val="35000"/>
                </a:schemeClr>
              </a:solidFill>
              <a:latin typeface="Arial" panose="020B0604020202020204" pitchFamily="34" charset="0"/>
              <a:cs typeface="Arial" panose="020B0604020202020204" pitchFamily="34" charset="0"/>
            </a:rPr>
            <a:t>manageable</a:t>
          </a:r>
          <a:endParaRPr lang="en-US" sz="1800" b="1" i="1" kern="1200">
            <a:solidFill>
              <a:schemeClr val="tx1">
                <a:lumMod val="65000"/>
                <a:lumOff val="35000"/>
              </a:schemeClr>
            </a:solidFill>
            <a:latin typeface="Arial" panose="020B0604020202020204" pitchFamily="34" charset="0"/>
            <a:cs typeface="Arial" panose="020B0604020202020204" pitchFamily="34" charset="0"/>
          </a:endParaRPr>
        </a:p>
      </dsp:txBody>
      <dsp:txXfrm>
        <a:off x="6160084" y="2562704"/>
        <a:ext cx="2531250" cy="81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3038145" cy="462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67" tIns="45283" rIns="90567" bIns="45283" numCol="1" anchor="t" anchorCtr="0" compatLnSpc="1">
            <a:prstTxWarp prst="textNoShape">
              <a:avLst/>
            </a:prstTxWarp>
          </a:bodyPr>
          <a:lstStyle>
            <a:lvl1pPr defTabSz="905475">
              <a:defRPr sz="1200">
                <a:latin typeface="Arial" charset="0"/>
                <a:ea typeface="+mn-ea"/>
                <a:cs typeface="+mn-cs"/>
              </a:defRPr>
            </a:lvl1pPr>
          </a:lstStyle>
          <a:p>
            <a:pPr>
              <a:defRPr/>
            </a:pPr>
            <a:endParaRPr lang="en-US"/>
          </a:p>
        </p:txBody>
      </p:sp>
      <p:sp>
        <p:nvSpPr>
          <p:cNvPr id="20483" name="Rectangle 3"/>
          <p:cNvSpPr>
            <a:spLocks noGrp="1" noChangeArrowheads="1"/>
          </p:cNvSpPr>
          <p:nvPr>
            <p:ph type="dt" idx="1"/>
          </p:nvPr>
        </p:nvSpPr>
        <p:spPr bwMode="auto">
          <a:xfrm>
            <a:off x="3970734" y="0"/>
            <a:ext cx="3038145" cy="462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67" tIns="45283" rIns="90567" bIns="45283" numCol="1" anchor="t" anchorCtr="0" compatLnSpc="1">
            <a:prstTxWarp prst="textNoShape">
              <a:avLst/>
            </a:prstTxWarp>
          </a:bodyPr>
          <a:lstStyle>
            <a:lvl1pPr algn="r" defTabSz="905475">
              <a:defRPr sz="1200">
                <a:latin typeface="Arial" charset="0"/>
                <a:ea typeface="+mn-ea"/>
                <a:cs typeface="+mn-cs"/>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427038" y="690563"/>
            <a:ext cx="6157912" cy="34639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 xmlns:ma14="http://schemas.microsoft.com/office/mac/drawingml/2011/main" val="1"/>
            </a:ext>
          </a:extLst>
        </p:spPr>
      </p:sp>
      <p:sp>
        <p:nvSpPr>
          <p:cNvPr id="20485" name="Rectangle 5"/>
          <p:cNvSpPr>
            <a:spLocks noGrp="1" noChangeArrowheads="1"/>
          </p:cNvSpPr>
          <p:nvPr>
            <p:ph type="body" sz="quarter" idx="3"/>
          </p:nvPr>
        </p:nvSpPr>
        <p:spPr bwMode="auto">
          <a:xfrm>
            <a:off x="701346" y="4387443"/>
            <a:ext cx="5607712" cy="4156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67" tIns="45283" rIns="90567" bIns="4528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486" name="Rectangle 6"/>
          <p:cNvSpPr>
            <a:spLocks noGrp="1" noChangeArrowheads="1"/>
          </p:cNvSpPr>
          <p:nvPr>
            <p:ph type="ftr" sz="quarter" idx="4"/>
          </p:nvPr>
        </p:nvSpPr>
        <p:spPr bwMode="auto">
          <a:xfrm>
            <a:off x="0" y="8771829"/>
            <a:ext cx="3038145" cy="462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67" tIns="45283" rIns="90567" bIns="45283" numCol="1" anchor="b" anchorCtr="0" compatLnSpc="1">
            <a:prstTxWarp prst="textNoShape">
              <a:avLst/>
            </a:prstTxWarp>
          </a:bodyPr>
          <a:lstStyle>
            <a:lvl1pPr defTabSz="905475">
              <a:defRPr sz="1200">
                <a:latin typeface="Arial" charset="0"/>
                <a:ea typeface="+mn-ea"/>
                <a:cs typeface="+mn-cs"/>
              </a:defRPr>
            </a:lvl1pPr>
          </a:lstStyle>
          <a:p>
            <a:pPr>
              <a:defRPr/>
            </a:pPr>
            <a:endParaRPr lang="en-US"/>
          </a:p>
        </p:txBody>
      </p:sp>
      <p:sp>
        <p:nvSpPr>
          <p:cNvPr id="20487" name="Rectangle 7"/>
          <p:cNvSpPr>
            <a:spLocks noGrp="1" noChangeArrowheads="1"/>
          </p:cNvSpPr>
          <p:nvPr>
            <p:ph type="sldNum" sz="quarter" idx="5"/>
          </p:nvPr>
        </p:nvSpPr>
        <p:spPr bwMode="auto">
          <a:xfrm>
            <a:off x="3970734" y="8771829"/>
            <a:ext cx="3038145" cy="462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567" tIns="45283" rIns="90567" bIns="45283" numCol="1" anchor="b" anchorCtr="0" compatLnSpc="1">
            <a:prstTxWarp prst="textNoShape">
              <a:avLst/>
            </a:prstTxWarp>
          </a:bodyPr>
          <a:lstStyle>
            <a:lvl1pPr algn="r" defTabSz="905475">
              <a:defRPr sz="1200"/>
            </a:lvl1pPr>
          </a:lstStyle>
          <a:p>
            <a:fld id="{5D71B59C-3C0A-4D6A-B743-7661B3804836}" type="slidenum">
              <a:rPr lang="en-US"/>
              <a:pPr/>
              <a:t>‹#›</a:t>
            </a:fld>
            <a:endParaRPr lang="en-US"/>
          </a:p>
        </p:txBody>
      </p:sp>
    </p:spTree>
    <p:extLst>
      <p:ext uri="{BB962C8B-B14F-4D97-AF65-F5344CB8AC3E}">
        <p14:creationId xmlns:p14="http://schemas.microsoft.com/office/powerpoint/2010/main" val="16872109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13fd1df3f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g113fd1df3f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Expansiveness of community</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3fd1df3f1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3fd1df3f1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6872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3fd1df3f1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3fd1df3f1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913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3fd1df3f1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3fd1df3f1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9703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3fd1df3f1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3fd1df3f1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7822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3fd1df3f1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3fd1df3f1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6543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3fd1df3f1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3fd1df3f1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32188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3fd1df3f1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3fd1df3f1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82940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71B59C-3C0A-4D6A-B743-7661B3804836}" type="slidenum">
              <a:rPr lang="en-US" smtClean="0"/>
              <a:pPr/>
              <a:t>17</a:t>
            </a:fld>
            <a:endParaRPr lang="en-US"/>
          </a:p>
        </p:txBody>
      </p:sp>
    </p:spTree>
    <p:extLst>
      <p:ext uri="{BB962C8B-B14F-4D97-AF65-F5344CB8AC3E}">
        <p14:creationId xmlns:p14="http://schemas.microsoft.com/office/powerpoint/2010/main" val="3346609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3fd1df3f1_0_405:notes"/>
          <p:cNvSpPr>
            <a:spLocks noGrp="1" noRot="1" noChangeAspect="1"/>
          </p:cNvSpPr>
          <p:nvPr>
            <p:ph type="sldImg" idx="2"/>
          </p:nvPr>
        </p:nvSpPr>
        <p:spPr>
          <a:xfrm>
            <a:off x="37623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3fd1df3f1_0_405:notes"/>
          <p:cNvSpPr txBox="1">
            <a:spLocks noGrp="1"/>
          </p:cNvSpPr>
          <p:nvPr>
            <p:ph type="body" idx="1"/>
          </p:nvPr>
        </p:nvSpPr>
        <p:spPr>
          <a:xfrm>
            <a:off x="694807" y="4415069"/>
            <a:ext cx="5558459" cy="4182696"/>
          </a:xfrm>
          <a:prstGeom prst="rect">
            <a:avLst/>
          </a:prstGeom>
        </p:spPr>
        <p:txBody>
          <a:bodyPr spcFirstLastPara="1" wrap="square" lIns="92796" tIns="92796" rIns="92796" bIns="92796"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BAU - </a:t>
            </a:r>
            <a:r>
              <a:rPr lang="en-US" dirty="0">
                <a:highlight>
                  <a:srgbClr val="FFFF00"/>
                </a:highlight>
              </a:rPr>
              <a:t>1/3 down payment is due at arrangement setup</a:t>
            </a:r>
          </a:p>
          <a:p>
            <a:pPr>
              <a:spcBef>
                <a:spcPts val="0"/>
              </a:spcBef>
              <a:spcAft>
                <a:spcPts val="0"/>
              </a:spcAft>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3fd1df3f1_0_405:notes"/>
          <p:cNvSpPr>
            <a:spLocks noGrp="1" noRot="1" noChangeAspect="1"/>
          </p:cNvSpPr>
          <p:nvPr>
            <p:ph type="sldImg" idx="2"/>
          </p:nvPr>
        </p:nvSpPr>
        <p:spPr>
          <a:xfrm>
            <a:off x="37623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3fd1df3f1_0_405:notes"/>
          <p:cNvSpPr txBox="1">
            <a:spLocks noGrp="1"/>
          </p:cNvSpPr>
          <p:nvPr>
            <p:ph type="body" idx="1"/>
          </p:nvPr>
        </p:nvSpPr>
        <p:spPr>
          <a:xfrm>
            <a:off x="694807" y="4415069"/>
            <a:ext cx="5558459" cy="4182696"/>
          </a:xfrm>
          <a:prstGeom prst="rect">
            <a:avLst/>
          </a:prstGeom>
        </p:spPr>
        <p:txBody>
          <a:bodyPr spcFirstLastPara="1" wrap="square" lIns="92796" tIns="92796" rIns="92796" bIns="92796" anchor="t" anchorCtr="0">
            <a:noAutofit/>
          </a:bodyPr>
          <a:lstStyle/>
          <a:p>
            <a:pPr>
              <a:spcBef>
                <a:spcPts val="0"/>
              </a:spcBef>
              <a:spcAft>
                <a:spcPts val="0"/>
              </a:spcAft>
            </a:pPr>
            <a:endParaRPr/>
          </a:p>
        </p:txBody>
      </p:sp>
    </p:spTree>
    <p:extLst>
      <p:ext uri="{BB962C8B-B14F-4D97-AF65-F5344CB8AC3E}">
        <p14:creationId xmlns:p14="http://schemas.microsoft.com/office/powerpoint/2010/main" val="3136619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3fd1df3f1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3fd1df3f1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0796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3fd1df3f1_0_405:notes"/>
          <p:cNvSpPr>
            <a:spLocks noGrp="1" noRot="1" noChangeAspect="1"/>
          </p:cNvSpPr>
          <p:nvPr>
            <p:ph type="sldImg" idx="2"/>
          </p:nvPr>
        </p:nvSpPr>
        <p:spPr>
          <a:xfrm>
            <a:off x="37623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3fd1df3f1_0_405:notes"/>
          <p:cNvSpPr txBox="1">
            <a:spLocks noGrp="1"/>
          </p:cNvSpPr>
          <p:nvPr>
            <p:ph type="body" idx="1"/>
          </p:nvPr>
        </p:nvSpPr>
        <p:spPr>
          <a:xfrm>
            <a:off x="694807" y="4415069"/>
            <a:ext cx="5558459" cy="4182696"/>
          </a:xfrm>
          <a:prstGeom prst="rect">
            <a:avLst/>
          </a:prstGeom>
        </p:spPr>
        <p:txBody>
          <a:bodyPr spcFirstLastPara="1" wrap="square" lIns="92796" tIns="92796" rIns="92796" bIns="92796" anchor="t" anchorCtr="0">
            <a:noAutofit/>
          </a:bodyPr>
          <a:lstStyle/>
          <a:p>
            <a:pPr>
              <a:spcBef>
                <a:spcPts val="0"/>
              </a:spcBef>
              <a:spcAft>
                <a:spcPts val="0"/>
              </a:spcAft>
            </a:pPr>
            <a:endParaRPr/>
          </a:p>
        </p:txBody>
      </p:sp>
    </p:spTree>
    <p:extLst>
      <p:ext uri="{BB962C8B-B14F-4D97-AF65-F5344CB8AC3E}">
        <p14:creationId xmlns:p14="http://schemas.microsoft.com/office/powerpoint/2010/main" val="459839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71B59C-3C0A-4D6A-B743-7661B3804836}" type="slidenum">
              <a:rPr lang="en-US" smtClean="0"/>
              <a:pPr/>
              <a:t>21</a:t>
            </a:fld>
            <a:endParaRPr lang="en-US"/>
          </a:p>
        </p:txBody>
      </p:sp>
    </p:spTree>
    <p:extLst>
      <p:ext uri="{BB962C8B-B14F-4D97-AF65-F5344CB8AC3E}">
        <p14:creationId xmlns:p14="http://schemas.microsoft.com/office/powerpoint/2010/main" val="916193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3fd1df3f1_0_405:notes"/>
          <p:cNvSpPr>
            <a:spLocks noGrp="1" noRot="1" noChangeAspect="1"/>
          </p:cNvSpPr>
          <p:nvPr>
            <p:ph type="sldImg" idx="2"/>
          </p:nvPr>
        </p:nvSpPr>
        <p:spPr>
          <a:xfrm>
            <a:off x="37623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3fd1df3f1_0_405:notes"/>
          <p:cNvSpPr txBox="1">
            <a:spLocks noGrp="1"/>
          </p:cNvSpPr>
          <p:nvPr>
            <p:ph type="body" idx="1"/>
          </p:nvPr>
        </p:nvSpPr>
        <p:spPr>
          <a:xfrm>
            <a:off x="694807" y="4415069"/>
            <a:ext cx="5558459" cy="4182696"/>
          </a:xfrm>
          <a:prstGeom prst="rect">
            <a:avLst/>
          </a:prstGeom>
        </p:spPr>
        <p:txBody>
          <a:bodyPr spcFirstLastPara="1" wrap="square" lIns="92796" tIns="92796" rIns="92796" bIns="92796" anchor="t" anchorCtr="0">
            <a:noAutofit/>
          </a:bodyPr>
          <a:lstStyle/>
          <a:p>
            <a:pPr>
              <a:spcBef>
                <a:spcPts val="0"/>
              </a:spcBef>
              <a:spcAft>
                <a:spcPts val="0"/>
              </a:spcAft>
            </a:pPr>
            <a:endParaRPr/>
          </a:p>
        </p:txBody>
      </p:sp>
    </p:spTree>
    <p:extLst>
      <p:ext uri="{BB962C8B-B14F-4D97-AF65-F5344CB8AC3E}">
        <p14:creationId xmlns:p14="http://schemas.microsoft.com/office/powerpoint/2010/main" val="2009484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3fd1df3f1_0_405:notes"/>
          <p:cNvSpPr>
            <a:spLocks noGrp="1" noRot="1" noChangeAspect="1"/>
          </p:cNvSpPr>
          <p:nvPr>
            <p:ph type="sldImg" idx="2"/>
          </p:nvPr>
        </p:nvSpPr>
        <p:spPr>
          <a:xfrm>
            <a:off x="37623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3fd1df3f1_0_405:notes"/>
          <p:cNvSpPr txBox="1">
            <a:spLocks noGrp="1"/>
          </p:cNvSpPr>
          <p:nvPr>
            <p:ph type="body" idx="1"/>
          </p:nvPr>
        </p:nvSpPr>
        <p:spPr>
          <a:xfrm>
            <a:off x="694807" y="4415069"/>
            <a:ext cx="5558459" cy="4182696"/>
          </a:xfrm>
          <a:prstGeom prst="rect">
            <a:avLst/>
          </a:prstGeom>
        </p:spPr>
        <p:txBody>
          <a:bodyPr spcFirstLastPara="1" wrap="square" lIns="92796" tIns="92796" rIns="92796" bIns="92796" anchor="t" anchorCtr="0">
            <a:noAutofit/>
          </a:bodyPr>
          <a:lstStyle/>
          <a:p>
            <a:pPr>
              <a:spcBef>
                <a:spcPts val="0"/>
              </a:spcBef>
              <a:spcAft>
                <a:spcPts val="0"/>
              </a:spcAft>
            </a:pPr>
            <a:endParaRPr/>
          </a:p>
        </p:txBody>
      </p:sp>
    </p:spTree>
    <p:extLst>
      <p:ext uri="{BB962C8B-B14F-4D97-AF65-F5344CB8AC3E}">
        <p14:creationId xmlns:p14="http://schemas.microsoft.com/office/powerpoint/2010/main" val="38007752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3fd1df3f1_0_405:notes"/>
          <p:cNvSpPr>
            <a:spLocks noGrp="1" noRot="1" noChangeAspect="1"/>
          </p:cNvSpPr>
          <p:nvPr>
            <p:ph type="sldImg" idx="2"/>
          </p:nvPr>
        </p:nvSpPr>
        <p:spPr>
          <a:xfrm>
            <a:off x="37623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3fd1df3f1_0_405:notes"/>
          <p:cNvSpPr txBox="1">
            <a:spLocks noGrp="1"/>
          </p:cNvSpPr>
          <p:nvPr>
            <p:ph type="body" idx="1"/>
          </p:nvPr>
        </p:nvSpPr>
        <p:spPr>
          <a:xfrm>
            <a:off x="694807" y="4415069"/>
            <a:ext cx="5558459" cy="4182696"/>
          </a:xfrm>
          <a:prstGeom prst="rect">
            <a:avLst/>
          </a:prstGeom>
        </p:spPr>
        <p:txBody>
          <a:bodyPr spcFirstLastPara="1" wrap="square" lIns="92796" tIns="92796" rIns="92796" bIns="92796" anchor="t" anchorCtr="0">
            <a:noAutofit/>
          </a:bodyPr>
          <a:lstStyle/>
          <a:p>
            <a:pPr>
              <a:spcBef>
                <a:spcPts val="0"/>
              </a:spcBef>
              <a:spcAft>
                <a:spcPts val="0"/>
              </a:spcAft>
            </a:pPr>
            <a:endParaRPr/>
          </a:p>
        </p:txBody>
      </p:sp>
    </p:spTree>
    <p:extLst>
      <p:ext uri="{BB962C8B-B14F-4D97-AF65-F5344CB8AC3E}">
        <p14:creationId xmlns:p14="http://schemas.microsoft.com/office/powerpoint/2010/main" val="1948955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3fd1df3f1_0_405:notes"/>
          <p:cNvSpPr>
            <a:spLocks noGrp="1" noRot="1" noChangeAspect="1"/>
          </p:cNvSpPr>
          <p:nvPr>
            <p:ph type="sldImg" idx="2"/>
          </p:nvPr>
        </p:nvSpPr>
        <p:spPr>
          <a:xfrm>
            <a:off x="37623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3fd1df3f1_0_405:notes"/>
          <p:cNvSpPr txBox="1">
            <a:spLocks noGrp="1"/>
          </p:cNvSpPr>
          <p:nvPr>
            <p:ph type="body" idx="1"/>
          </p:nvPr>
        </p:nvSpPr>
        <p:spPr>
          <a:xfrm>
            <a:off x="694807" y="4415069"/>
            <a:ext cx="5558459" cy="4182696"/>
          </a:xfrm>
          <a:prstGeom prst="rect">
            <a:avLst/>
          </a:prstGeom>
        </p:spPr>
        <p:txBody>
          <a:bodyPr spcFirstLastPara="1" wrap="square" lIns="92796" tIns="92796" rIns="92796" bIns="92796" anchor="t" anchorCtr="0">
            <a:noAutofit/>
          </a:bodyPr>
          <a:lstStyle/>
          <a:p>
            <a:pPr>
              <a:spcBef>
                <a:spcPts val="0"/>
              </a:spcBef>
              <a:spcAft>
                <a:spcPts val="0"/>
              </a:spcAft>
            </a:pPr>
            <a:endParaRPr/>
          </a:p>
        </p:txBody>
      </p:sp>
    </p:spTree>
    <p:extLst>
      <p:ext uri="{BB962C8B-B14F-4D97-AF65-F5344CB8AC3E}">
        <p14:creationId xmlns:p14="http://schemas.microsoft.com/office/powerpoint/2010/main" val="1059802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3fd1df3f1_0_405:notes"/>
          <p:cNvSpPr>
            <a:spLocks noGrp="1" noRot="1" noChangeAspect="1"/>
          </p:cNvSpPr>
          <p:nvPr>
            <p:ph type="sldImg" idx="2"/>
          </p:nvPr>
        </p:nvSpPr>
        <p:spPr>
          <a:xfrm>
            <a:off x="37623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3fd1df3f1_0_405:notes"/>
          <p:cNvSpPr txBox="1">
            <a:spLocks noGrp="1"/>
          </p:cNvSpPr>
          <p:nvPr>
            <p:ph type="body" idx="1"/>
          </p:nvPr>
        </p:nvSpPr>
        <p:spPr>
          <a:xfrm>
            <a:off x="694807" y="4415069"/>
            <a:ext cx="5558459" cy="4182696"/>
          </a:xfrm>
          <a:prstGeom prst="rect">
            <a:avLst/>
          </a:prstGeom>
        </p:spPr>
        <p:txBody>
          <a:bodyPr spcFirstLastPara="1" wrap="square" lIns="92796" tIns="92796" rIns="92796" bIns="92796" anchor="t" anchorCtr="0">
            <a:noAutofit/>
          </a:bodyPr>
          <a:lstStyle/>
          <a:p>
            <a:pPr>
              <a:spcBef>
                <a:spcPts val="0"/>
              </a:spcBef>
              <a:spcAft>
                <a:spcPts val="0"/>
              </a:spcAft>
            </a:pPr>
            <a:endParaRPr/>
          </a:p>
        </p:txBody>
      </p:sp>
    </p:spTree>
    <p:extLst>
      <p:ext uri="{BB962C8B-B14F-4D97-AF65-F5344CB8AC3E}">
        <p14:creationId xmlns:p14="http://schemas.microsoft.com/office/powerpoint/2010/main" val="3750530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3fd1df3f1_0_405:notes"/>
          <p:cNvSpPr>
            <a:spLocks noGrp="1" noRot="1" noChangeAspect="1"/>
          </p:cNvSpPr>
          <p:nvPr>
            <p:ph type="sldImg" idx="2"/>
          </p:nvPr>
        </p:nvSpPr>
        <p:spPr>
          <a:xfrm>
            <a:off x="376238" y="696913"/>
            <a:ext cx="6196012"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3fd1df3f1_0_405:notes"/>
          <p:cNvSpPr txBox="1">
            <a:spLocks noGrp="1"/>
          </p:cNvSpPr>
          <p:nvPr>
            <p:ph type="body" idx="1"/>
          </p:nvPr>
        </p:nvSpPr>
        <p:spPr>
          <a:xfrm>
            <a:off x="694807" y="4415069"/>
            <a:ext cx="5558459" cy="4182696"/>
          </a:xfrm>
          <a:prstGeom prst="rect">
            <a:avLst/>
          </a:prstGeom>
        </p:spPr>
        <p:txBody>
          <a:bodyPr spcFirstLastPara="1" wrap="square" lIns="92796" tIns="92796" rIns="92796" bIns="92796" anchor="t" anchorCtr="0">
            <a:noAutofit/>
          </a:bodyPr>
          <a:lstStyle/>
          <a:p>
            <a:pPr>
              <a:spcBef>
                <a:spcPts val="0"/>
              </a:spcBef>
              <a:spcAft>
                <a:spcPts val="0"/>
              </a:spcAft>
            </a:pPr>
            <a:endParaRPr/>
          </a:p>
        </p:txBody>
      </p:sp>
    </p:spTree>
    <p:extLst>
      <p:ext uri="{BB962C8B-B14F-4D97-AF65-F5344CB8AC3E}">
        <p14:creationId xmlns:p14="http://schemas.microsoft.com/office/powerpoint/2010/main" val="2068251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71B59C-3C0A-4D6A-B743-7661B3804836}" type="slidenum">
              <a:rPr lang="en-US" smtClean="0"/>
              <a:pPr/>
              <a:t>28</a:t>
            </a:fld>
            <a:endParaRPr lang="en-US"/>
          </a:p>
        </p:txBody>
      </p:sp>
    </p:spTree>
    <p:extLst>
      <p:ext uri="{BB962C8B-B14F-4D97-AF65-F5344CB8AC3E}">
        <p14:creationId xmlns:p14="http://schemas.microsoft.com/office/powerpoint/2010/main" val="3122512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71B59C-3C0A-4D6A-B743-7661B3804836}" type="slidenum">
              <a:rPr lang="en-US" smtClean="0"/>
              <a:pPr/>
              <a:t>3</a:t>
            </a:fld>
            <a:endParaRPr lang="en-US"/>
          </a:p>
        </p:txBody>
      </p:sp>
    </p:spTree>
    <p:extLst>
      <p:ext uri="{BB962C8B-B14F-4D97-AF65-F5344CB8AC3E}">
        <p14:creationId xmlns:p14="http://schemas.microsoft.com/office/powerpoint/2010/main" val="221432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3fd1df3f1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3fd1df3f1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Energy bills are confusing. We get that, and we’re working hard to try to simplify this information for our customers.  There are several line items in your bill, but they really fall into four main categories:</a:t>
            </a:r>
          </a:p>
          <a:p>
            <a:pPr marL="0" lvl="0" indent="0" algn="l" rtl="0">
              <a:spcBef>
                <a:spcPts val="0"/>
              </a:spcBef>
              <a:spcAft>
                <a:spcPts val="0"/>
              </a:spcAft>
              <a:buNone/>
            </a:pPr>
            <a:endParaRPr lang="en-US"/>
          </a:p>
          <a:p>
            <a:pPr marL="171450" lvl="0" indent="-171450" algn="l" rtl="0">
              <a:spcBef>
                <a:spcPts val="0"/>
              </a:spcBef>
              <a:spcAft>
                <a:spcPts val="0"/>
              </a:spcAft>
              <a:buFontTx/>
              <a:buChar char="-"/>
            </a:pPr>
            <a:r>
              <a:rPr lang="en-US"/>
              <a:t>Supply</a:t>
            </a:r>
          </a:p>
          <a:p>
            <a:pPr marL="171450" lvl="0" indent="-171450" algn="l" rtl="0">
              <a:spcBef>
                <a:spcPts val="0"/>
              </a:spcBef>
              <a:spcAft>
                <a:spcPts val="0"/>
              </a:spcAft>
              <a:buFontTx/>
              <a:buChar char="-"/>
            </a:pPr>
            <a:r>
              <a:rPr lang="en-US"/>
              <a:t>Transmission</a:t>
            </a:r>
          </a:p>
          <a:p>
            <a:pPr marL="171450" lvl="0" indent="-171450" algn="l" rtl="0">
              <a:spcBef>
                <a:spcPts val="0"/>
              </a:spcBef>
              <a:spcAft>
                <a:spcPts val="0"/>
              </a:spcAft>
              <a:buFontTx/>
              <a:buChar char="-"/>
            </a:pPr>
            <a:r>
              <a:rPr lang="en-US"/>
              <a:t>Distribution, Operations and Service</a:t>
            </a:r>
          </a:p>
          <a:p>
            <a:pPr marL="171450" lvl="0" indent="-171450" algn="l" rtl="0">
              <a:spcBef>
                <a:spcPts val="0"/>
              </a:spcBef>
              <a:spcAft>
                <a:spcPts val="0"/>
              </a:spcAft>
              <a:buFontTx/>
              <a:buChar char="-"/>
            </a:pPr>
            <a:r>
              <a:rPr lang="en-US"/>
              <a:t>And public policy. </a:t>
            </a:r>
          </a:p>
          <a:p>
            <a:pPr marL="171450" lvl="0" indent="-171450" algn="l" rtl="0">
              <a:spcBef>
                <a:spcPts val="0"/>
              </a:spcBef>
              <a:spcAft>
                <a:spcPts val="0"/>
              </a:spcAft>
              <a:buFontTx/>
              <a:buChar char="-"/>
            </a:pPr>
            <a:endParaRPr lang="en-US"/>
          </a:p>
          <a:p>
            <a:pPr marL="171450" lvl="0" indent="-171450" algn="l" rtl="0">
              <a:spcBef>
                <a:spcPts val="0"/>
              </a:spcBef>
              <a:spcAft>
                <a:spcPts val="0"/>
              </a:spcAft>
              <a:buFontTx/>
              <a:buChar char="-"/>
            </a:pPr>
            <a:r>
              <a:rPr lang="en-US"/>
              <a:t>Three of those categories – Transmission, Distribution and Public Policy – are all grouped together in the “Delivery” category on your bill. </a:t>
            </a:r>
          </a:p>
          <a:p>
            <a:pPr marL="171450" lvl="0" indent="-171450" algn="l" rtl="0">
              <a:spcBef>
                <a:spcPts val="0"/>
              </a:spcBef>
              <a:spcAft>
                <a:spcPts val="0"/>
              </a:spcAft>
              <a:buFontTx/>
              <a:buChar char="-"/>
            </a:pPr>
            <a:r>
              <a:rPr lang="en-US"/>
              <a:t>To make it easier to see what you’re paying for each month, let’s break down what these categories really are. </a:t>
            </a:r>
            <a:endParaRPr/>
          </a:p>
        </p:txBody>
      </p:sp>
    </p:spTree>
    <p:extLst>
      <p:ext uri="{BB962C8B-B14F-4D97-AF65-F5344CB8AC3E}">
        <p14:creationId xmlns:p14="http://schemas.microsoft.com/office/powerpoint/2010/main" val="2886998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3fd1df3f1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3fd1df3f1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8272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3fd1df3f1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3fd1df3f1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10264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3fd1df3f1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3fd1df3f1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9006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71B59C-3C0A-4D6A-B743-7661B3804836}" type="slidenum">
              <a:rPr lang="en-US" smtClean="0"/>
              <a:pPr/>
              <a:t>8</a:t>
            </a:fld>
            <a:endParaRPr lang="en-US"/>
          </a:p>
        </p:txBody>
      </p:sp>
    </p:spTree>
    <p:extLst>
      <p:ext uri="{BB962C8B-B14F-4D97-AF65-F5344CB8AC3E}">
        <p14:creationId xmlns:p14="http://schemas.microsoft.com/office/powerpoint/2010/main" val="736411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3fd1df3f1_0_4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3fd1df3f1_0_4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6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6.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6.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svg"/><Relationship Id="rId12" Type="http://schemas.openxmlformats.org/officeDocument/2006/relationships/image" Target="../media/image27.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5.xml"/><Relationship Id="rId4" Type="http://schemas.openxmlformats.org/officeDocument/2006/relationships/image" Target="../media/image30.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5.xml"/><Relationship Id="rId4" Type="http://schemas.openxmlformats.org/officeDocument/2006/relationships/image" Target="../media/image3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5.xml"/><Relationship Id="rId4" Type="http://schemas.openxmlformats.org/officeDocument/2006/relationships/image" Target="../media/image36.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81637" name="Rectangle 5"/>
          <p:cNvSpPr>
            <a:spLocks noGrp="1" noChangeArrowheads="1"/>
          </p:cNvSpPr>
          <p:nvPr>
            <p:ph type="subTitle" idx="1"/>
          </p:nvPr>
        </p:nvSpPr>
        <p:spPr>
          <a:xfrm>
            <a:off x="1828800" y="4398764"/>
            <a:ext cx="8534400" cy="1316715"/>
          </a:xfrm>
        </p:spPr>
        <p:txBody>
          <a:bodyPr/>
          <a:lstStyle>
            <a:lvl1pPr marL="0" indent="0" algn="ctr">
              <a:buFont typeface="Wingdings" pitchFamily="2" charset="2"/>
              <a:buNone/>
              <a:defRPr sz="2100">
                <a:latin typeface="Arial Narrow" panose="020B0606020202030204" pitchFamily="34" charset="0"/>
              </a:defRPr>
            </a:lvl1pPr>
          </a:lstStyle>
          <a:p>
            <a:pPr lvl="0"/>
            <a:r>
              <a:rPr lang="en-US" noProof="0"/>
              <a:t>Click to edit Master subtitle style</a:t>
            </a:r>
          </a:p>
        </p:txBody>
      </p:sp>
      <p:sp>
        <p:nvSpPr>
          <p:cNvPr id="581636" name="Rectangle 4"/>
          <p:cNvSpPr>
            <a:spLocks noGrp="1" noChangeArrowheads="1"/>
          </p:cNvSpPr>
          <p:nvPr>
            <p:ph type="ctrTitle"/>
          </p:nvPr>
        </p:nvSpPr>
        <p:spPr>
          <a:xfrm>
            <a:off x="914400" y="1564251"/>
            <a:ext cx="10363200" cy="2171700"/>
          </a:xfrm>
        </p:spPr>
        <p:txBody>
          <a:bodyPr/>
          <a:lstStyle>
            <a:lvl1pPr algn="ctr">
              <a:defRPr sz="3600">
                <a:latin typeface="Arial Narrow" panose="020B0606020202030204" pitchFamily="34" charset="0"/>
              </a:defRPr>
            </a:lvl1pPr>
          </a:lstStyle>
          <a:p>
            <a:pPr lvl="0"/>
            <a:r>
              <a:rPr lang="en-US" noProof="0"/>
              <a:t>Click to edit Master title style</a:t>
            </a:r>
          </a:p>
        </p:txBody>
      </p:sp>
      <p:sp>
        <p:nvSpPr>
          <p:cNvPr id="16" name="Rectangle 6"/>
          <p:cNvSpPr>
            <a:spLocks noGrp="1" noChangeArrowheads="1"/>
          </p:cNvSpPr>
          <p:nvPr>
            <p:ph type="dt" sz="half" idx="10"/>
          </p:nvPr>
        </p:nvSpPr>
        <p:spPr>
          <a:xfrm>
            <a:off x="73927" y="6581859"/>
            <a:ext cx="2844800" cy="238125"/>
          </a:xfrm>
        </p:spPr>
        <p:txBody>
          <a:bodyPr/>
          <a:lstStyle>
            <a:lvl1pPr>
              <a:defRPr sz="675"/>
            </a:lvl1pPr>
          </a:lstStyle>
          <a:p>
            <a:fld id="{74FC5C9D-F189-43F1-80F9-2E750294A7C8}" type="datetime1">
              <a:rPr lang="en-US" smtClean="0"/>
              <a:t>8/3/2022</a:t>
            </a:fld>
            <a:endParaRPr lang="en-US"/>
          </a:p>
        </p:txBody>
      </p:sp>
      <p:sp>
        <p:nvSpPr>
          <p:cNvPr id="18" name="Rectangle 8"/>
          <p:cNvSpPr>
            <a:spLocks noGrp="1" noChangeArrowheads="1"/>
          </p:cNvSpPr>
          <p:nvPr>
            <p:ph type="sldNum" sz="quarter" idx="12"/>
          </p:nvPr>
        </p:nvSpPr>
        <p:spPr>
          <a:xfrm>
            <a:off x="4831978" y="6526311"/>
            <a:ext cx="759791" cy="279400"/>
          </a:xfrm>
        </p:spPr>
        <p:txBody>
          <a:bodyPr/>
          <a:lstStyle>
            <a:lvl1pPr>
              <a:defRPr sz="900" b="0"/>
            </a:lvl1pPr>
          </a:lstStyle>
          <a:p>
            <a:fld id="{E3E1C030-5E23-4CD6-974C-C11ECEA976E4}" type="slidenum">
              <a:rPr lang="en-US" smtClean="0"/>
              <a:pPr/>
              <a:t>‹#›</a:t>
            </a:fld>
            <a:endParaRPr lang="en-US"/>
          </a:p>
        </p:txBody>
      </p:sp>
      <p:pic>
        <p:nvPicPr>
          <p:cNvPr id="13" name="Picture 12">
            <a:extLst>
              <a:ext uri="{FF2B5EF4-FFF2-40B4-BE49-F238E27FC236}">
                <a16:creationId xmlns:a16="http://schemas.microsoft.com/office/drawing/2014/main" id="{B9CAD9C6-1843-4174-A2FB-C8826D43F5F2}"/>
              </a:ext>
            </a:extLst>
          </p:cNvPr>
          <p:cNvPicPr>
            <a:picLocks noChangeAspect="1"/>
          </p:cNvPicPr>
          <p:nvPr userDrawn="1"/>
        </p:nvPicPr>
        <p:blipFill>
          <a:blip r:embed="rId2"/>
          <a:stretch>
            <a:fillRect/>
          </a:stretch>
        </p:blipFill>
        <p:spPr>
          <a:xfrm flipV="1">
            <a:off x="1" y="323555"/>
            <a:ext cx="6135473" cy="376833"/>
          </a:xfrm>
          <a:prstGeom prst="rect">
            <a:avLst/>
          </a:prstGeom>
        </p:spPr>
      </p:pic>
      <p:pic>
        <p:nvPicPr>
          <p:cNvPr id="14" name="Picture 13">
            <a:extLst>
              <a:ext uri="{FF2B5EF4-FFF2-40B4-BE49-F238E27FC236}">
                <a16:creationId xmlns:a16="http://schemas.microsoft.com/office/drawing/2014/main" id="{68F7ADA9-5AE4-43E3-92D2-7C54A2B32F4C}"/>
              </a:ext>
            </a:extLst>
          </p:cNvPr>
          <p:cNvPicPr>
            <a:picLocks noChangeAspect="1"/>
          </p:cNvPicPr>
          <p:nvPr userDrawn="1"/>
        </p:nvPicPr>
        <p:blipFill>
          <a:blip r:embed="rId2"/>
          <a:stretch>
            <a:fillRect/>
          </a:stretch>
        </p:blipFill>
        <p:spPr>
          <a:xfrm rot="10800000" flipV="1">
            <a:off x="6056529" y="6168232"/>
            <a:ext cx="6135473" cy="376833"/>
          </a:xfrm>
          <a:prstGeom prst="rect">
            <a:avLst/>
          </a:prstGeom>
        </p:spPr>
      </p:pic>
      <p:pic>
        <p:nvPicPr>
          <p:cNvPr id="3" name="Picture 2">
            <a:extLst>
              <a:ext uri="{FF2B5EF4-FFF2-40B4-BE49-F238E27FC236}">
                <a16:creationId xmlns:a16="http://schemas.microsoft.com/office/drawing/2014/main" id="{878BF2CC-097B-4F66-B67F-A223EBBF1D5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7378" y="340922"/>
            <a:ext cx="2750223" cy="560521"/>
          </a:xfrm>
          <a:prstGeom prst="rect">
            <a:avLst/>
          </a:prstGeom>
        </p:spPr>
      </p:pic>
    </p:spTree>
    <p:extLst>
      <p:ext uri="{BB962C8B-B14F-4D97-AF65-F5344CB8AC3E}">
        <p14:creationId xmlns:p14="http://schemas.microsoft.com/office/powerpoint/2010/main" val="420117209"/>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fld id="{A70FF9F9-157F-4561-B219-E25AE35F32B8}" type="datetime1">
              <a:rPr lang="en-US" smtClean="0"/>
              <a:t>8/3/2022</a:t>
            </a:fld>
            <a:endParaRPr lang="en-US"/>
          </a:p>
        </p:txBody>
      </p:sp>
      <p:sp>
        <p:nvSpPr>
          <p:cNvPr id="6" name="Rectangle 9"/>
          <p:cNvSpPr>
            <a:spLocks noGrp="1" noChangeArrowheads="1"/>
          </p:cNvSpPr>
          <p:nvPr>
            <p:ph type="sldNum" sz="quarter" idx="12"/>
          </p:nvPr>
        </p:nvSpPr>
        <p:spPr>
          <a:ln/>
        </p:spPr>
        <p:txBody>
          <a:bodyPr/>
          <a:lstStyle>
            <a:lvl1pPr>
              <a:defRPr/>
            </a:lvl1pPr>
          </a:lstStyle>
          <a:p>
            <a:fld id="{E3E1C030-5E23-4CD6-974C-C11ECEA976E4}" type="slidenum">
              <a:rPr lang="en-US" smtClean="0"/>
              <a:t>‹#›</a:t>
            </a:fld>
            <a:endParaRPr lang="en-US"/>
          </a:p>
        </p:txBody>
      </p:sp>
    </p:spTree>
    <p:extLst>
      <p:ext uri="{BB962C8B-B14F-4D97-AF65-F5344CB8AC3E}">
        <p14:creationId xmlns:p14="http://schemas.microsoft.com/office/powerpoint/2010/main" val="3055965534"/>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492068" y="190500"/>
            <a:ext cx="2683933" cy="5905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8151" y="190500"/>
            <a:ext cx="7850716" cy="59055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fld id="{1CDCBD1D-8C67-4759-B103-FC564B79FC4B}" type="datetime1">
              <a:rPr lang="en-US" smtClean="0"/>
              <a:t>8/3/2022</a:t>
            </a:fld>
            <a:endParaRPr lang="en-US"/>
          </a:p>
        </p:txBody>
      </p:sp>
      <p:sp>
        <p:nvSpPr>
          <p:cNvPr id="6" name="Rectangle 9"/>
          <p:cNvSpPr>
            <a:spLocks noGrp="1" noChangeArrowheads="1"/>
          </p:cNvSpPr>
          <p:nvPr>
            <p:ph type="sldNum" sz="quarter" idx="12"/>
          </p:nvPr>
        </p:nvSpPr>
        <p:spPr>
          <a:ln/>
        </p:spPr>
        <p:txBody>
          <a:bodyPr/>
          <a:lstStyle>
            <a:lvl1pPr>
              <a:defRPr/>
            </a:lvl1pPr>
          </a:lstStyle>
          <a:p>
            <a:fld id="{E3E1C030-5E23-4CD6-974C-C11ECEA976E4}" type="slidenum">
              <a:rPr lang="en-US" smtClean="0"/>
              <a:t>‹#›</a:t>
            </a:fld>
            <a:endParaRPr lang="en-US"/>
          </a:p>
        </p:txBody>
      </p:sp>
    </p:spTree>
    <p:extLst>
      <p:ext uri="{BB962C8B-B14F-4D97-AF65-F5344CB8AC3E}">
        <p14:creationId xmlns:p14="http://schemas.microsoft.com/office/powerpoint/2010/main" val="2017492113"/>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fld id="{E47D36D8-A3CE-445D-B6BB-313448CEB0A5}" type="datetime1">
              <a:rPr lang="en-US" smtClean="0"/>
              <a:t>8/3/2022</a:t>
            </a:fld>
            <a:endParaRPr lang="en-US"/>
          </a:p>
        </p:txBody>
      </p:sp>
      <p:sp>
        <p:nvSpPr>
          <p:cNvPr id="5" name="Rectangle 9"/>
          <p:cNvSpPr>
            <a:spLocks noGrp="1" noChangeArrowheads="1"/>
          </p:cNvSpPr>
          <p:nvPr>
            <p:ph type="sldNum" sz="quarter" idx="12"/>
          </p:nvPr>
        </p:nvSpPr>
        <p:spPr>
          <a:ln/>
        </p:spPr>
        <p:txBody>
          <a:bodyPr/>
          <a:lstStyle>
            <a:lvl1pPr>
              <a:defRPr/>
            </a:lvl1pPr>
          </a:lstStyle>
          <a:p>
            <a:fld id="{E3E1C030-5E23-4CD6-974C-C11ECEA976E4}" type="slidenum">
              <a:rPr lang="en-US" smtClean="0"/>
              <a:t>‹#›</a:t>
            </a:fld>
            <a:endParaRPr lang="en-US"/>
          </a:p>
        </p:txBody>
      </p:sp>
    </p:spTree>
    <p:extLst>
      <p:ext uri="{BB962C8B-B14F-4D97-AF65-F5344CB8AC3E}">
        <p14:creationId xmlns:p14="http://schemas.microsoft.com/office/powerpoint/2010/main" val="3114698522"/>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38153" y="277813"/>
            <a:ext cx="9427633" cy="901700"/>
          </a:xfrm>
        </p:spPr>
        <p:txBody>
          <a:bodyPr/>
          <a:lstStyle/>
          <a:p>
            <a:r>
              <a:rPr lang="en-US"/>
              <a:t>Click to edit Master title style</a:t>
            </a:r>
          </a:p>
        </p:txBody>
      </p:sp>
      <p:sp>
        <p:nvSpPr>
          <p:cNvPr id="3" name="Content Placeholder 2"/>
          <p:cNvSpPr>
            <a:spLocks noGrp="1"/>
          </p:cNvSpPr>
          <p:nvPr>
            <p:ph sz="quarter" idx="1"/>
          </p:nvPr>
        </p:nvSpPr>
        <p:spPr>
          <a:xfrm>
            <a:off x="1016000" y="1524000"/>
            <a:ext cx="49784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524000"/>
            <a:ext cx="49784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016000" y="3886200"/>
            <a:ext cx="49784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886200"/>
            <a:ext cx="49784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fld id="{9C13BF43-DDB9-4CD4-A2A0-AE954DA9642B}" type="datetime1">
              <a:rPr lang="en-US" smtClean="0"/>
              <a:t>8/3/2022</a:t>
            </a:fld>
            <a:endParaRPr lang="en-US"/>
          </a:p>
        </p:txBody>
      </p:sp>
      <p:sp>
        <p:nvSpPr>
          <p:cNvPr id="9" name="Rectangle 9"/>
          <p:cNvSpPr>
            <a:spLocks noGrp="1" noChangeArrowheads="1"/>
          </p:cNvSpPr>
          <p:nvPr>
            <p:ph type="sldNum" sz="quarter" idx="12"/>
          </p:nvPr>
        </p:nvSpPr>
        <p:spPr>
          <a:ln/>
        </p:spPr>
        <p:txBody>
          <a:bodyPr/>
          <a:lstStyle>
            <a:lvl1pPr>
              <a:defRPr/>
            </a:lvl1pPr>
          </a:lstStyle>
          <a:p>
            <a:fld id="{E3E1C030-5E23-4CD6-974C-C11ECEA976E4}" type="slidenum">
              <a:rPr lang="en-US" smtClean="0"/>
              <a:t>‹#›</a:t>
            </a:fld>
            <a:endParaRPr lang="en-US"/>
          </a:p>
        </p:txBody>
      </p:sp>
    </p:spTree>
    <p:extLst>
      <p:ext uri="{BB962C8B-B14F-4D97-AF65-F5344CB8AC3E}">
        <p14:creationId xmlns:p14="http://schemas.microsoft.com/office/powerpoint/2010/main" val="235979679"/>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8152" y="190503"/>
            <a:ext cx="9237133" cy="796925"/>
          </a:xfrm>
        </p:spPr>
        <p:txBody>
          <a:bodyPr/>
          <a:lstStyle/>
          <a:p>
            <a:r>
              <a:rPr lang="en-US"/>
              <a:t>Click to edit Master title style</a:t>
            </a:r>
          </a:p>
        </p:txBody>
      </p:sp>
      <p:sp>
        <p:nvSpPr>
          <p:cNvPr id="3" name="Content Placeholder 2"/>
          <p:cNvSpPr>
            <a:spLocks noGrp="1"/>
          </p:cNvSpPr>
          <p:nvPr>
            <p:ph sz="quarter" idx="1"/>
          </p:nvPr>
        </p:nvSpPr>
        <p:spPr>
          <a:xfrm>
            <a:off x="1016000" y="1524000"/>
            <a:ext cx="49784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016000" y="3886200"/>
            <a:ext cx="4978400"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524000"/>
            <a:ext cx="4978400" cy="457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a:lvl1pPr>
          </a:lstStyle>
          <a:p>
            <a:fld id="{994DD1D2-3B72-43CE-9160-7BB871B02E8A}" type="datetime1">
              <a:rPr lang="en-US" smtClean="0"/>
              <a:t>8/3/2022</a:t>
            </a:fld>
            <a:endParaRPr lang="en-US"/>
          </a:p>
        </p:txBody>
      </p:sp>
      <p:sp>
        <p:nvSpPr>
          <p:cNvPr id="8" name="Slide Number Placeholder 7"/>
          <p:cNvSpPr>
            <a:spLocks noGrp="1"/>
          </p:cNvSpPr>
          <p:nvPr>
            <p:ph type="sldNum" sz="quarter" idx="12"/>
          </p:nvPr>
        </p:nvSpPr>
        <p:spPr/>
        <p:txBody>
          <a:bodyPr/>
          <a:lstStyle>
            <a:lvl1pPr>
              <a:defRPr/>
            </a:lvl1pPr>
          </a:lstStyle>
          <a:p>
            <a:fld id="{E3E1C030-5E23-4CD6-974C-C11ECEA976E4}" type="slidenum">
              <a:rPr lang="en-US" smtClean="0"/>
              <a:t>‹#›</a:t>
            </a:fld>
            <a:endParaRPr lang="en-US"/>
          </a:p>
        </p:txBody>
      </p:sp>
    </p:spTree>
    <p:extLst>
      <p:ext uri="{BB962C8B-B14F-4D97-AF65-F5344CB8AC3E}">
        <p14:creationId xmlns:p14="http://schemas.microsoft.com/office/powerpoint/2010/main" val="445943183"/>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2"/>
        <p:cNvGrpSpPr/>
        <p:nvPr/>
      </p:nvGrpSpPr>
      <p:grpSpPr>
        <a:xfrm>
          <a:off x="0" y="0"/>
          <a:ext cx="0" cy="0"/>
          <a:chOff x="0" y="0"/>
          <a:chExt cx="0" cy="0"/>
        </a:xfrm>
      </p:grpSpPr>
      <p:sp>
        <p:nvSpPr>
          <p:cNvPr id="93" name="Google Shape;93;p23"/>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94" name="Google Shape;94;p23"/>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95" name="Google Shape;95;p2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663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6"/>
        <p:cNvGrpSpPr/>
        <p:nvPr/>
      </p:nvGrpSpPr>
      <p:grpSpPr>
        <a:xfrm>
          <a:off x="0" y="0"/>
          <a:ext cx="0" cy="0"/>
          <a:chOff x="0" y="0"/>
          <a:chExt cx="0" cy="0"/>
        </a:xfrm>
      </p:grpSpPr>
      <p:sp>
        <p:nvSpPr>
          <p:cNvPr id="97" name="Google Shape;97;p24"/>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8" name="Google Shape;98;p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204405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9"/>
        <p:cNvGrpSpPr/>
        <p:nvPr/>
      </p:nvGrpSpPr>
      <p:grpSpPr>
        <a:xfrm>
          <a:off x="0" y="0"/>
          <a:ext cx="0" cy="0"/>
          <a:chOff x="0" y="0"/>
          <a:chExt cx="0" cy="0"/>
        </a:xfrm>
      </p:grpSpPr>
      <p:sp>
        <p:nvSpPr>
          <p:cNvPr id="100" name="Google Shape;100;p2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1" name="Google Shape;101;p25"/>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102" name="Google Shape;102;p2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867419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3"/>
        <p:cNvGrpSpPr/>
        <p:nvPr/>
      </p:nvGrpSpPr>
      <p:grpSpPr>
        <a:xfrm>
          <a:off x="0" y="0"/>
          <a:ext cx="0" cy="0"/>
          <a:chOff x="0" y="0"/>
          <a:chExt cx="0" cy="0"/>
        </a:xfrm>
      </p:grpSpPr>
      <p:sp>
        <p:nvSpPr>
          <p:cNvPr id="104" name="Google Shape;104;p2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 name="Google Shape;105;p26"/>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106" name="Google Shape;106;p26"/>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107" name="Google Shape;107;p2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11511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8"/>
        <p:cNvGrpSpPr/>
        <p:nvPr/>
      </p:nvGrpSpPr>
      <p:grpSpPr>
        <a:xfrm>
          <a:off x="0" y="0"/>
          <a:ext cx="0" cy="0"/>
          <a:chOff x="0" y="0"/>
          <a:chExt cx="0" cy="0"/>
        </a:xfrm>
      </p:grpSpPr>
      <p:sp>
        <p:nvSpPr>
          <p:cNvPr id="109" name="Google Shape;109;p2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 name="Google Shape;110;p2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77807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a:xfrm>
            <a:off x="764988" y="1335742"/>
            <a:ext cx="10936941" cy="4760259"/>
          </a:xfrm>
        </p:spPr>
        <p:txBody>
          <a:bodyPr/>
          <a:lstStyle>
            <a:lvl1pPr>
              <a:lnSpc>
                <a:spcPct val="100000"/>
              </a:lnSpc>
              <a:spcBef>
                <a:spcPts val="0"/>
              </a:spcBef>
              <a:spcAft>
                <a:spcPts val="450"/>
              </a:spcAft>
              <a:defRPr sz="1500"/>
            </a:lvl1pPr>
            <a:lvl2pPr>
              <a:lnSpc>
                <a:spcPct val="100000"/>
              </a:lnSpc>
              <a:spcBef>
                <a:spcPts val="0"/>
              </a:spcBef>
              <a:spcAft>
                <a:spcPts val="450"/>
              </a:spcAft>
              <a:buClr>
                <a:srgbClr val="006600"/>
              </a:buClr>
              <a:defRPr/>
            </a:lvl2pPr>
            <a:lvl3pPr>
              <a:lnSpc>
                <a:spcPct val="100000"/>
              </a:lnSpc>
              <a:spcBef>
                <a:spcPts val="0"/>
              </a:spcBef>
              <a:spcAft>
                <a:spcPts val="450"/>
              </a:spcAft>
              <a:buClr>
                <a:srgbClr val="006600"/>
              </a:buClr>
              <a:defRPr/>
            </a:lvl3pPr>
            <a:lvl4pPr>
              <a:lnSpc>
                <a:spcPct val="100000"/>
              </a:lnSpc>
              <a:spcBef>
                <a:spcPts val="0"/>
              </a:spcBef>
              <a:spcAft>
                <a:spcPts val="450"/>
              </a:spcAft>
              <a:buClr>
                <a:srgbClr val="006600"/>
              </a:buClr>
              <a:defRPr/>
            </a:lvl4pPr>
            <a:lvl5pPr>
              <a:lnSpc>
                <a:spcPct val="100000"/>
              </a:lnSpc>
              <a:spcBef>
                <a:spcPts val="450"/>
              </a:spcBef>
              <a:spcAft>
                <a:spcPts val="450"/>
              </a:spcAft>
              <a:buClr>
                <a:srgbClr val="006600"/>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xfrm>
            <a:off x="613775" y="6444319"/>
            <a:ext cx="2540000" cy="257175"/>
          </a:xfrm>
          <a:ln/>
        </p:spPr>
        <p:txBody>
          <a:bodyPr/>
          <a:lstStyle>
            <a:lvl1pPr>
              <a:defRPr/>
            </a:lvl1pPr>
          </a:lstStyle>
          <a:p>
            <a:fld id="{901D4643-E4BE-47C9-B3F0-E52930A21BFF}" type="datetime1">
              <a:rPr lang="en-US" smtClean="0"/>
              <a:t>8/3/2022</a:t>
            </a:fld>
            <a:endParaRPr lang="en-US"/>
          </a:p>
        </p:txBody>
      </p:sp>
      <p:sp>
        <p:nvSpPr>
          <p:cNvPr id="6" name="Rectangle 9"/>
          <p:cNvSpPr>
            <a:spLocks noGrp="1" noChangeArrowheads="1"/>
          </p:cNvSpPr>
          <p:nvPr>
            <p:ph type="sldNum" sz="quarter" idx="12"/>
          </p:nvPr>
        </p:nvSpPr>
        <p:spPr>
          <a:xfrm>
            <a:off x="5459523" y="6588366"/>
            <a:ext cx="773936" cy="228600"/>
          </a:xfrm>
          <a:ln/>
        </p:spPr>
        <p:txBody>
          <a:bodyPr/>
          <a:lstStyle>
            <a:lvl1pPr>
              <a:defRPr sz="1050" b="1">
                <a:solidFill>
                  <a:schemeClr val="bg1"/>
                </a:solidFill>
              </a:defRPr>
            </a:lvl1pPr>
          </a:lstStyle>
          <a:p>
            <a:fld id="{E3E1C030-5E23-4CD6-974C-C11ECEA976E4}" type="slidenum">
              <a:rPr lang="en-US" smtClean="0"/>
              <a:t>‹#›</a:t>
            </a:fld>
            <a:endParaRPr lang="en-US"/>
          </a:p>
        </p:txBody>
      </p:sp>
    </p:spTree>
    <p:extLst>
      <p:ext uri="{BB962C8B-B14F-4D97-AF65-F5344CB8AC3E}">
        <p14:creationId xmlns:p14="http://schemas.microsoft.com/office/powerpoint/2010/main" val="3737775892"/>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1"/>
        <p:cNvGrpSpPr/>
        <p:nvPr/>
      </p:nvGrpSpPr>
      <p:grpSpPr>
        <a:xfrm>
          <a:off x="0" y="0"/>
          <a:ext cx="0" cy="0"/>
          <a:chOff x="0" y="0"/>
          <a:chExt cx="0" cy="0"/>
        </a:xfrm>
      </p:grpSpPr>
      <p:sp>
        <p:nvSpPr>
          <p:cNvPr id="112" name="Google Shape;112;p28"/>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3" name="Google Shape;113;p28"/>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Char char="●"/>
              <a:defRPr sz="1600"/>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sp>
        <p:nvSpPr>
          <p:cNvPr id="114" name="Google Shape;114;p2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1768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5"/>
        <p:cNvGrpSpPr/>
        <p:nvPr/>
      </p:nvGrpSpPr>
      <p:grpSpPr>
        <a:xfrm>
          <a:off x="0" y="0"/>
          <a:ext cx="0" cy="0"/>
          <a:chOff x="0" y="0"/>
          <a:chExt cx="0" cy="0"/>
        </a:xfrm>
      </p:grpSpPr>
      <p:sp>
        <p:nvSpPr>
          <p:cNvPr id="116" name="Google Shape;116;p29"/>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17" name="Google Shape;117;p2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282862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30"/>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 name="Google Shape;120;p30"/>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21" name="Google Shape;121;p30"/>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22" name="Google Shape;122;p30"/>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123" name="Google Shape;123;p3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122490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4"/>
        <p:cNvGrpSpPr/>
        <p:nvPr/>
      </p:nvGrpSpPr>
      <p:grpSpPr>
        <a:xfrm>
          <a:off x="0" y="0"/>
          <a:ext cx="0" cy="0"/>
          <a:chOff x="0" y="0"/>
          <a:chExt cx="0" cy="0"/>
        </a:xfrm>
      </p:grpSpPr>
      <p:sp>
        <p:nvSpPr>
          <p:cNvPr id="125" name="Google Shape;125;p31"/>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rtl="0">
              <a:lnSpc>
                <a:spcPct val="100000"/>
              </a:lnSpc>
              <a:spcBef>
                <a:spcPts val="0"/>
              </a:spcBef>
              <a:spcAft>
                <a:spcPts val="0"/>
              </a:spcAft>
              <a:buSzPts val="1800"/>
              <a:buNone/>
              <a:defRPr/>
            </a:lvl1pPr>
          </a:lstStyle>
          <a:p>
            <a:endParaRPr/>
          </a:p>
        </p:txBody>
      </p:sp>
      <p:sp>
        <p:nvSpPr>
          <p:cNvPr id="126" name="Google Shape;126;p3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886110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7"/>
        <p:cNvGrpSpPr/>
        <p:nvPr/>
      </p:nvGrpSpPr>
      <p:grpSpPr>
        <a:xfrm>
          <a:off x="0" y="0"/>
          <a:ext cx="0" cy="0"/>
          <a:chOff x="0" y="0"/>
          <a:chExt cx="0" cy="0"/>
        </a:xfrm>
      </p:grpSpPr>
      <p:sp>
        <p:nvSpPr>
          <p:cNvPr id="128" name="Google Shape;128;p32"/>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29" name="Google Shape;129;p32"/>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130" name="Google Shape;130;p3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557580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1"/>
        <p:cNvGrpSpPr/>
        <p:nvPr/>
      </p:nvGrpSpPr>
      <p:grpSpPr>
        <a:xfrm>
          <a:off x="0" y="0"/>
          <a:ext cx="0" cy="0"/>
          <a:chOff x="0" y="0"/>
          <a:chExt cx="0" cy="0"/>
        </a:xfrm>
      </p:grpSpPr>
      <p:sp>
        <p:nvSpPr>
          <p:cNvPr id="132" name="Google Shape;132;p3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9752265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ullet Slide with Bar" type="obj">
  <p:cSld name="Bullet Slide with Bar">
    <p:spTree>
      <p:nvGrpSpPr>
        <p:cNvPr id="1" name="Shape 133"/>
        <p:cNvGrpSpPr/>
        <p:nvPr/>
      </p:nvGrpSpPr>
      <p:grpSpPr>
        <a:xfrm>
          <a:off x="0" y="0"/>
          <a:ext cx="0" cy="0"/>
          <a:chOff x="0" y="0"/>
          <a:chExt cx="0" cy="0"/>
        </a:xfrm>
      </p:grpSpPr>
      <p:sp>
        <p:nvSpPr>
          <p:cNvPr id="134" name="Google Shape;134;p34"/>
          <p:cNvSpPr/>
          <p:nvPr/>
        </p:nvSpPr>
        <p:spPr>
          <a:xfrm>
            <a:off x="0" y="520700"/>
            <a:ext cx="12204704" cy="152400"/>
          </a:xfrm>
          <a:prstGeom prst="rect">
            <a:avLst/>
          </a:prstGeom>
          <a:noFill/>
          <a:ln>
            <a:noFill/>
          </a:ln>
        </p:spPr>
      </p:sp>
      <p:sp>
        <p:nvSpPr>
          <p:cNvPr id="135" name="Google Shape;135;p34"/>
          <p:cNvSpPr/>
          <p:nvPr/>
        </p:nvSpPr>
        <p:spPr>
          <a:xfrm>
            <a:off x="1" y="6288617"/>
            <a:ext cx="12204687" cy="76200"/>
          </a:xfrm>
          <a:prstGeom prst="rect">
            <a:avLst/>
          </a:prstGeom>
          <a:noFill/>
          <a:ln>
            <a:noFill/>
          </a:ln>
        </p:spPr>
      </p:sp>
      <p:sp>
        <p:nvSpPr>
          <p:cNvPr id="136" name="Google Shape;136;p34"/>
          <p:cNvSpPr/>
          <p:nvPr/>
        </p:nvSpPr>
        <p:spPr>
          <a:xfrm>
            <a:off x="609601" y="6426200"/>
            <a:ext cx="1405468" cy="381000"/>
          </a:xfrm>
          <a:prstGeom prst="rect">
            <a:avLst/>
          </a:prstGeom>
          <a:noFill/>
          <a:ln>
            <a:noFill/>
          </a:ln>
        </p:spPr>
      </p:sp>
      <p:sp>
        <p:nvSpPr>
          <p:cNvPr id="137" name="Google Shape;137;p34"/>
          <p:cNvSpPr/>
          <p:nvPr/>
        </p:nvSpPr>
        <p:spPr>
          <a:xfrm>
            <a:off x="10498668" y="6582834"/>
            <a:ext cx="789513" cy="105833"/>
          </a:xfrm>
          <a:prstGeom prst="rect">
            <a:avLst/>
          </a:prstGeom>
          <a:noFill/>
          <a:ln>
            <a:noFill/>
          </a:ln>
        </p:spPr>
      </p:sp>
      <p:sp>
        <p:nvSpPr>
          <p:cNvPr id="138" name="Google Shape;138;p34"/>
          <p:cNvSpPr txBox="1">
            <a:spLocks noGrp="1"/>
          </p:cNvSpPr>
          <p:nvPr>
            <p:ph type="title"/>
          </p:nvPr>
        </p:nvSpPr>
        <p:spPr>
          <a:xfrm>
            <a:off x="609600" y="781051"/>
            <a:ext cx="10972800" cy="6364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2800"/>
              <a:buNone/>
              <a:defRPr sz="3733" b="1" i="0" u="none" strike="noStrike" cap="none">
                <a:solidFill>
                  <a:schemeClr val="dk1"/>
                </a:solidFill>
                <a:latin typeface="Arial"/>
                <a:ea typeface="Arial"/>
                <a:cs typeface="Arial"/>
                <a:sym typeface="Arial"/>
              </a:defRPr>
            </a:lvl1pPr>
            <a:lvl2pPr marR="0" lvl="1" algn="l" rtl="0">
              <a:spcBef>
                <a:spcPts val="0"/>
              </a:spcBef>
              <a:spcAft>
                <a:spcPts val="0"/>
              </a:spcAft>
              <a:buSzPts val="2800"/>
              <a:buNone/>
              <a:defRPr sz="2933" b="1" i="0" u="none" strike="noStrike" cap="none">
                <a:solidFill>
                  <a:schemeClr val="dk1"/>
                </a:solidFill>
                <a:latin typeface="Arial"/>
                <a:ea typeface="Arial"/>
                <a:cs typeface="Arial"/>
                <a:sym typeface="Arial"/>
              </a:defRPr>
            </a:lvl2pPr>
            <a:lvl3pPr marR="0" lvl="2" algn="l" rtl="0">
              <a:spcBef>
                <a:spcPts val="0"/>
              </a:spcBef>
              <a:spcAft>
                <a:spcPts val="0"/>
              </a:spcAft>
              <a:buSzPts val="2800"/>
              <a:buNone/>
              <a:defRPr sz="2933" b="1" i="0" u="none" strike="noStrike" cap="none">
                <a:solidFill>
                  <a:schemeClr val="dk1"/>
                </a:solidFill>
                <a:latin typeface="Arial"/>
                <a:ea typeface="Arial"/>
                <a:cs typeface="Arial"/>
                <a:sym typeface="Arial"/>
              </a:defRPr>
            </a:lvl3pPr>
            <a:lvl4pPr marR="0" lvl="3" algn="l" rtl="0">
              <a:spcBef>
                <a:spcPts val="0"/>
              </a:spcBef>
              <a:spcAft>
                <a:spcPts val="0"/>
              </a:spcAft>
              <a:buSzPts val="2800"/>
              <a:buNone/>
              <a:defRPr sz="2933" b="1" i="0" u="none" strike="noStrike" cap="none">
                <a:solidFill>
                  <a:schemeClr val="dk1"/>
                </a:solidFill>
                <a:latin typeface="Arial"/>
                <a:ea typeface="Arial"/>
                <a:cs typeface="Arial"/>
                <a:sym typeface="Arial"/>
              </a:defRPr>
            </a:lvl4pPr>
            <a:lvl5pPr marR="0" lvl="4" algn="l" rtl="0">
              <a:spcBef>
                <a:spcPts val="0"/>
              </a:spcBef>
              <a:spcAft>
                <a:spcPts val="0"/>
              </a:spcAft>
              <a:buSzPts val="2800"/>
              <a:buNone/>
              <a:defRPr sz="2933" b="1" i="0" u="none" strike="noStrike" cap="none">
                <a:solidFill>
                  <a:schemeClr val="dk1"/>
                </a:solidFill>
                <a:latin typeface="Arial"/>
                <a:ea typeface="Arial"/>
                <a:cs typeface="Arial"/>
                <a:sym typeface="Arial"/>
              </a:defRPr>
            </a:lvl5pPr>
            <a:lvl6pPr marR="0" lvl="5" algn="l" rtl="0">
              <a:spcBef>
                <a:spcPts val="0"/>
              </a:spcBef>
              <a:spcAft>
                <a:spcPts val="0"/>
              </a:spcAft>
              <a:buSzPts val="2800"/>
              <a:buNone/>
              <a:defRPr sz="2933" b="1" i="0" u="none" strike="noStrike" cap="none">
                <a:solidFill>
                  <a:schemeClr val="dk1"/>
                </a:solidFill>
                <a:latin typeface="Arial"/>
                <a:ea typeface="Arial"/>
                <a:cs typeface="Arial"/>
                <a:sym typeface="Arial"/>
              </a:defRPr>
            </a:lvl6pPr>
            <a:lvl7pPr marR="0" lvl="6" algn="l" rtl="0">
              <a:spcBef>
                <a:spcPts val="0"/>
              </a:spcBef>
              <a:spcAft>
                <a:spcPts val="0"/>
              </a:spcAft>
              <a:buSzPts val="2800"/>
              <a:buNone/>
              <a:defRPr sz="2933" b="1" i="0" u="none" strike="noStrike" cap="none">
                <a:solidFill>
                  <a:schemeClr val="dk1"/>
                </a:solidFill>
                <a:latin typeface="Arial"/>
                <a:ea typeface="Arial"/>
                <a:cs typeface="Arial"/>
                <a:sym typeface="Arial"/>
              </a:defRPr>
            </a:lvl7pPr>
            <a:lvl8pPr marR="0" lvl="7" algn="l" rtl="0">
              <a:spcBef>
                <a:spcPts val="0"/>
              </a:spcBef>
              <a:spcAft>
                <a:spcPts val="0"/>
              </a:spcAft>
              <a:buSzPts val="2800"/>
              <a:buNone/>
              <a:defRPr sz="2933" b="1" i="0" u="none" strike="noStrike" cap="none">
                <a:solidFill>
                  <a:schemeClr val="dk1"/>
                </a:solidFill>
                <a:latin typeface="Arial"/>
                <a:ea typeface="Arial"/>
                <a:cs typeface="Arial"/>
                <a:sym typeface="Arial"/>
              </a:defRPr>
            </a:lvl8pPr>
            <a:lvl9pPr marR="0" lvl="8" algn="l" rtl="0">
              <a:spcBef>
                <a:spcPts val="0"/>
              </a:spcBef>
              <a:spcAft>
                <a:spcPts val="0"/>
              </a:spcAft>
              <a:buSzPts val="2800"/>
              <a:buNone/>
              <a:defRPr sz="2933" b="1" i="0" u="none" strike="noStrike" cap="none">
                <a:solidFill>
                  <a:schemeClr val="dk1"/>
                </a:solidFill>
                <a:latin typeface="Arial"/>
                <a:ea typeface="Arial"/>
                <a:cs typeface="Arial"/>
                <a:sym typeface="Arial"/>
              </a:defRPr>
            </a:lvl9pPr>
          </a:lstStyle>
          <a:p>
            <a:endParaRPr/>
          </a:p>
        </p:txBody>
      </p:sp>
      <p:sp>
        <p:nvSpPr>
          <p:cNvPr id="139" name="Google Shape;139;p34"/>
          <p:cNvSpPr txBox="1">
            <a:spLocks noGrp="1"/>
          </p:cNvSpPr>
          <p:nvPr>
            <p:ph type="body" idx="1"/>
          </p:nvPr>
        </p:nvSpPr>
        <p:spPr>
          <a:xfrm>
            <a:off x="609600" y="1600201"/>
            <a:ext cx="10972800" cy="4526000"/>
          </a:xfrm>
          <a:prstGeom prst="rect">
            <a:avLst/>
          </a:prstGeom>
          <a:noFill/>
          <a:ln>
            <a:noFill/>
          </a:ln>
        </p:spPr>
        <p:txBody>
          <a:bodyPr spcFirstLastPara="1" wrap="square" lIns="91425" tIns="45700" rIns="91425" bIns="45700" anchor="t" anchorCtr="0">
            <a:noAutofit/>
          </a:bodyPr>
          <a:lstStyle>
            <a:lvl1pPr marL="609585" marR="0" lvl="0" indent="-474121" algn="l" rtl="0">
              <a:lnSpc>
                <a:spcPct val="120000"/>
              </a:lnSpc>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1pPr>
            <a:lvl2pPr marL="1219170" marR="0" lvl="1"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2pPr>
            <a:lvl3pPr marL="1828754" marR="0" lvl="2"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21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21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2133"/>
              </a:spcBef>
              <a:spcAft>
                <a:spcPts val="2133"/>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40" name="Google Shape;140;p34"/>
          <p:cNvSpPr txBox="1">
            <a:spLocks noGrp="1"/>
          </p:cNvSpPr>
          <p:nvPr>
            <p:ph type="sldNum" idx="12"/>
          </p:nvPr>
        </p:nvSpPr>
        <p:spPr>
          <a:xfrm>
            <a:off x="8906933" y="6449484"/>
            <a:ext cx="2844800" cy="3660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67"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67"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67"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67"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67"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67"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67"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67"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67" b="0" i="0" u="none" strike="noStrike" cap="none">
                <a:solidFill>
                  <a:schemeClr val="dk1"/>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096497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H Title and Content">
  <p:cSld name="BH Title and Content">
    <p:spTree>
      <p:nvGrpSpPr>
        <p:cNvPr id="1" name="Shape 141"/>
        <p:cNvGrpSpPr/>
        <p:nvPr/>
      </p:nvGrpSpPr>
      <p:grpSpPr>
        <a:xfrm>
          <a:off x="0" y="0"/>
          <a:ext cx="0" cy="0"/>
          <a:chOff x="0" y="0"/>
          <a:chExt cx="0" cy="0"/>
        </a:xfrm>
      </p:grpSpPr>
      <p:sp>
        <p:nvSpPr>
          <p:cNvPr id="142" name="Google Shape;142;p35"/>
          <p:cNvSpPr txBox="1">
            <a:spLocks noGrp="1"/>
          </p:cNvSpPr>
          <p:nvPr>
            <p:ph type="body" idx="1"/>
          </p:nvPr>
        </p:nvSpPr>
        <p:spPr>
          <a:xfrm>
            <a:off x="1035167" y="955217"/>
            <a:ext cx="10693600" cy="5024800"/>
          </a:xfrm>
          <a:prstGeom prst="rect">
            <a:avLst/>
          </a:prstGeom>
          <a:noFill/>
          <a:ln>
            <a:noFill/>
          </a:ln>
        </p:spPr>
        <p:txBody>
          <a:bodyPr spcFirstLastPara="1" wrap="square" lIns="57150" tIns="28575" rIns="57150" bIns="28575" anchor="t" anchorCtr="0">
            <a:noAutofit/>
          </a:bodyPr>
          <a:lstStyle>
            <a:lvl1pPr marL="609585" marR="0" lvl="0" indent="-474121" algn="l" rtl="0">
              <a:spcBef>
                <a:spcPts val="533"/>
              </a:spcBef>
              <a:spcAft>
                <a:spcPts val="0"/>
              </a:spcAft>
              <a:buClr>
                <a:schemeClr val="dk1"/>
              </a:buClr>
              <a:buSzPts val="2000"/>
              <a:buFont typeface="Arial"/>
              <a:buChar char="•"/>
              <a:defRPr sz="2667" b="0" i="0" u="none" strike="noStrike" cap="none">
                <a:solidFill>
                  <a:schemeClr val="dk1"/>
                </a:solidFill>
                <a:latin typeface="Helvetica Neue"/>
                <a:ea typeface="Helvetica Neue"/>
                <a:cs typeface="Helvetica Neue"/>
                <a:sym typeface="Helvetica Neue"/>
              </a:defRPr>
            </a:lvl1pPr>
            <a:lvl2pPr marL="1219170" marR="0" lvl="1" indent="-457189" algn="l" rtl="0">
              <a:spcBef>
                <a:spcPts val="480"/>
              </a:spcBef>
              <a:spcAft>
                <a:spcPts val="0"/>
              </a:spcAft>
              <a:buClr>
                <a:schemeClr val="dk1"/>
              </a:buClr>
              <a:buSzPts val="1800"/>
              <a:buFont typeface="Arial"/>
              <a:buChar char="–"/>
              <a:defRPr sz="2400" b="0" i="0" u="none" strike="noStrike" cap="none">
                <a:solidFill>
                  <a:schemeClr val="dk1"/>
                </a:solidFill>
                <a:latin typeface="Helvetica Neue"/>
                <a:ea typeface="Helvetica Neue"/>
                <a:cs typeface="Helvetica Neue"/>
                <a:sym typeface="Helvetica Neue"/>
              </a:defRPr>
            </a:lvl2pPr>
            <a:lvl3pPr marL="1828754" marR="0" lvl="2" indent="-440256" algn="l" rtl="0">
              <a:spcBef>
                <a:spcPts val="427"/>
              </a:spcBef>
              <a:spcAft>
                <a:spcPts val="0"/>
              </a:spcAft>
              <a:buClr>
                <a:schemeClr val="dk1"/>
              </a:buClr>
              <a:buSzPts val="1600"/>
              <a:buFont typeface="Arial"/>
              <a:buChar char="•"/>
              <a:defRPr sz="2133" b="0" i="0" u="none" strike="noStrike" cap="none">
                <a:solidFill>
                  <a:schemeClr val="dk1"/>
                </a:solidFill>
                <a:latin typeface="Helvetica Neue"/>
                <a:ea typeface="Helvetica Neue"/>
                <a:cs typeface="Helvetica Neue"/>
                <a:sym typeface="Helvetica Neue"/>
              </a:defRPr>
            </a:lvl3pPr>
            <a:lvl4pPr marL="2438339" marR="0" lvl="3" indent="-423323" algn="l" rtl="0">
              <a:spcBef>
                <a:spcPts val="373"/>
              </a:spcBef>
              <a:spcAft>
                <a:spcPts val="0"/>
              </a:spcAft>
              <a:buClr>
                <a:schemeClr val="dk1"/>
              </a:buClr>
              <a:buSzPts val="1400"/>
              <a:buFont typeface="Arial"/>
              <a:buChar char="–"/>
              <a:defRPr sz="1867" b="0" i="0" u="none" strike="noStrike" cap="none">
                <a:solidFill>
                  <a:schemeClr val="dk1"/>
                </a:solidFill>
                <a:latin typeface="Helvetica Neue"/>
                <a:ea typeface="Helvetica Neue"/>
                <a:cs typeface="Helvetica Neue"/>
                <a:sym typeface="Helvetica Neue"/>
              </a:defRPr>
            </a:lvl4pPr>
            <a:lvl5pPr marL="3047924" marR="0" lvl="4" indent="-393690" algn="l" rtl="0">
              <a:spcBef>
                <a:spcPts val="280"/>
              </a:spcBef>
              <a:spcAft>
                <a:spcPts val="0"/>
              </a:spcAft>
              <a:buClr>
                <a:schemeClr val="dk1"/>
              </a:buClr>
              <a:buSzPts val="1050"/>
              <a:buFont typeface="Arial"/>
              <a:buChar char="»"/>
              <a:defRPr sz="1400" b="0" i="0" u="none" strike="noStrike" cap="none">
                <a:solidFill>
                  <a:schemeClr val="dk1"/>
                </a:solidFill>
                <a:latin typeface="Helvetica Neue Light"/>
                <a:ea typeface="Helvetica Neue Light"/>
                <a:cs typeface="Helvetica Neue Light"/>
                <a:sym typeface="Helvetica Neue Light"/>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Helvetica Neue Light"/>
                <a:ea typeface="Helvetica Neue Light"/>
                <a:cs typeface="Helvetica Neue Light"/>
                <a:sym typeface="Helvetica Neue Light"/>
              </a:defRPr>
            </a:lvl6pPr>
            <a:lvl7pPr marL="4267093" marR="0" lvl="6" indent="-474121" algn="l" rtl="0">
              <a:spcBef>
                <a:spcPts val="2133"/>
              </a:spcBef>
              <a:spcAft>
                <a:spcPts val="0"/>
              </a:spcAft>
              <a:buClr>
                <a:schemeClr val="dk1"/>
              </a:buClr>
              <a:buSzPts val="2000"/>
              <a:buFont typeface="Arial"/>
              <a:buChar char="•"/>
              <a:defRPr sz="2667" b="0" i="0" u="none" strike="noStrike" cap="none">
                <a:solidFill>
                  <a:schemeClr val="dk1"/>
                </a:solidFill>
                <a:latin typeface="Helvetica Neue Light"/>
                <a:ea typeface="Helvetica Neue Light"/>
                <a:cs typeface="Helvetica Neue Light"/>
                <a:sym typeface="Helvetica Neue Light"/>
              </a:defRPr>
            </a:lvl7pPr>
            <a:lvl8pPr marL="4876678" marR="0" lvl="7" indent="-474121" algn="l" rtl="0">
              <a:spcBef>
                <a:spcPts val="2133"/>
              </a:spcBef>
              <a:spcAft>
                <a:spcPts val="0"/>
              </a:spcAft>
              <a:buClr>
                <a:schemeClr val="dk1"/>
              </a:buClr>
              <a:buSzPts val="2000"/>
              <a:buFont typeface="Arial"/>
              <a:buChar char="•"/>
              <a:defRPr sz="2667" b="0" i="0" u="none" strike="noStrike" cap="none">
                <a:solidFill>
                  <a:schemeClr val="dk1"/>
                </a:solidFill>
                <a:latin typeface="Helvetica Neue Light"/>
                <a:ea typeface="Helvetica Neue Light"/>
                <a:cs typeface="Helvetica Neue Light"/>
                <a:sym typeface="Helvetica Neue Light"/>
              </a:defRPr>
            </a:lvl8pPr>
            <a:lvl9pPr marL="5486263" marR="0" lvl="8" indent="-474121" algn="l" rtl="0">
              <a:spcBef>
                <a:spcPts val="2133"/>
              </a:spcBef>
              <a:spcAft>
                <a:spcPts val="2133"/>
              </a:spcAft>
              <a:buClr>
                <a:schemeClr val="dk1"/>
              </a:buClr>
              <a:buSzPts val="2000"/>
              <a:buFont typeface="Arial"/>
              <a:buChar char="•"/>
              <a:defRPr sz="2667" b="0" i="0" u="none" strike="noStrike" cap="none">
                <a:solidFill>
                  <a:schemeClr val="dk1"/>
                </a:solidFill>
                <a:latin typeface="Helvetica Neue Light"/>
                <a:ea typeface="Helvetica Neue Light"/>
                <a:cs typeface="Helvetica Neue Light"/>
                <a:sym typeface="Helvetica Neue Light"/>
              </a:defRPr>
            </a:lvl9pPr>
          </a:lstStyle>
          <a:p>
            <a:endParaRPr/>
          </a:p>
        </p:txBody>
      </p:sp>
      <p:sp>
        <p:nvSpPr>
          <p:cNvPr id="143" name="Google Shape;143;p35"/>
          <p:cNvSpPr txBox="1">
            <a:spLocks noGrp="1"/>
          </p:cNvSpPr>
          <p:nvPr>
            <p:ph type="body" idx="2"/>
          </p:nvPr>
        </p:nvSpPr>
        <p:spPr>
          <a:xfrm>
            <a:off x="1047360" y="134464"/>
            <a:ext cx="11034800" cy="584000"/>
          </a:xfrm>
          <a:prstGeom prst="rect">
            <a:avLst/>
          </a:prstGeom>
          <a:noFill/>
          <a:ln>
            <a:noFill/>
          </a:ln>
        </p:spPr>
        <p:txBody>
          <a:bodyPr spcFirstLastPara="1" wrap="square" lIns="57150" tIns="28575" rIns="57150" bIns="28575" anchor="ctr" anchorCtr="0">
            <a:noAutofit/>
          </a:bodyPr>
          <a:lstStyle>
            <a:lvl1pPr marL="609585" marR="0" lvl="0" indent="-304792" algn="l" rtl="0">
              <a:lnSpc>
                <a:spcPct val="91666"/>
              </a:lnSpc>
              <a:spcBef>
                <a:spcPts val="0"/>
              </a:spcBef>
              <a:spcAft>
                <a:spcPts val="0"/>
              </a:spcAft>
              <a:buClr>
                <a:schemeClr val="dk1"/>
              </a:buClr>
              <a:buSzPts val="2400"/>
              <a:buFont typeface="Arial"/>
              <a:buNone/>
              <a:defRPr sz="3200" b="1" i="1" u="none" strike="noStrike" cap="none">
                <a:solidFill>
                  <a:schemeClr val="dk1"/>
                </a:solidFill>
                <a:latin typeface="Helvetica Neue"/>
                <a:ea typeface="Helvetica Neue"/>
                <a:cs typeface="Helvetica Neue"/>
                <a:sym typeface="Helvetica Neue"/>
              </a:defRPr>
            </a:lvl1pPr>
            <a:lvl2pPr marL="1219170" marR="0" lvl="1" indent="-304792" algn="l" rtl="0">
              <a:spcBef>
                <a:spcPts val="400"/>
              </a:spcBef>
              <a:spcAft>
                <a:spcPts val="0"/>
              </a:spcAft>
              <a:buClr>
                <a:schemeClr val="dk1"/>
              </a:buClr>
              <a:buSzPts val="1500"/>
              <a:buFont typeface="Arial"/>
              <a:buNone/>
              <a:defRPr sz="2000" b="0" i="1" u="none" strike="noStrike" cap="none">
                <a:solidFill>
                  <a:schemeClr val="dk1"/>
                </a:solidFill>
                <a:latin typeface="Helvetica Neue Light"/>
                <a:ea typeface="Helvetica Neue Light"/>
                <a:cs typeface="Helvetica Neue Light"/>
                <a:sym typeface="Helvetica Neue Light"/>
              </a:defRPr>
            </a:lvl2pPr>
            <a:lvl3pPr marL="1828754" marR="0" lvl="2" indent="-304792" algn="l" rtl="0">
              <a:spcBef>
                <a:spcPts val="347"/>
              </a:spcBef>
              <a:spcAft>
                <a:spcPts val="0"/>
              </a:spcAft>
              <a:buClr>
                <a:schemeClr val="dk1"/>
              </a:buClr>
              <a:buSzPts val="1300"/>
              <a:buFont typeface="Arial"/>
              <a:buNone/>
              <a:defRPr sz="1733" b="0" i="1" u="none" strike="noStrike" cap="none">
                <a:solidFill>
                  <a:schemeClr val="dk1"/>
                </a:solidFill>
                <a:latin typeface="Helvetica Neue Light"/>
                <a:ea typeface="Helvetica Neue Light"/>
                <a:cs typeface="Helvetica Neue Light"/>
                <a:sym typeface="Helvetica Neue Light"/>
              </a:defRPr>
            </a:lvl3pPr>
            <a:lvl4pPr marL="2438339" marR="0" lvl="3" indent="-304792" algn="l" rtl="0">
              <a:spcBef>
                <a:spcPts val="267"/>
              </a:spcBef>
              <a:spcAft>
                <a:spcPts val="0"/>
              </a:spcAft>
              <a:buClr>
                <a:schemeClr val="dk1"/>
              </a:buClr>
              <a:buSzPts val="1000"/>
              <a:buFont typeface="Arial"/>
              <a:buNone/>
              <a:defRPr sz="1333" b="0" i="1" u="none" strike="noStrike" cap="none">
                <a:solidFill>
                  <a:schemeClr val="dk1"/>
                </a:solidFill>
                <a:latin typeface="Helvetica Neue Light"/>
                <a:ea typeface="Helvetica Neue Light"/>
                <a:cs typeface="Helvetica Neue Light"/>
                <a:sym typeface="Helvetica Neue Light"/>
              </a:defRPr>
            </a:lvl4pPr>
            <a:lvl5pPr marL="3047924" marR="0" lvl="4" indent="-304792" algn="l" rtl="0">
              <a:spcBef>
                <a:spcPts val="267"/>
              </a:spcBef>
              <a:spcAft>
                <a:spcPts val="0"/>
              </a:spcAft>
              <a:buClr>
                <a:schemeClr val="dk1"/>
              </a:buClr>
              <a:buSzPts val="1000"/>
              <a:buFont typeface="Arial"/>
              <a:buNone/>
              <a:defRPr sz="1333" b="0" i="1" u="none" strike="noStrike" cap="none">
                <a:solidFill>
                  <a:schemeClr val="dk1"/>
                </a:solidFill>
                <a:latin typeface="Helvetica Neue Light"/>
                <a:ea typeface="Helvetica Neue Light"/>
                <a:cs typeface="Helvetica Neue Light"/>
                <a:sym typeface="Helvetica Neue Light"/>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Helvetica Neue Light"/>
                <a:ea typeface="Helvetica Neue Light"/>
                <a:cs typeface="Helvetica Neue Light"/>
                <a:sym typeface="Helvetica Neue Light"/>
              </a:defRPr>
            </a:lvl6pPr>
            <a:lvl7pPr marL="4267093" marR="0" lvl="6" indent="-474121" algn="l" rtl="0">
              <a:spcBef>
                <a:spcPts val="2133"/>
              </a:spcBef>
              <a:spcAft>
                <a:spcPts val="0"/>
              </a:spcAft>
              <a:buClr>
                <a:schemeClr val="dk1"/>
              </a:buClr>
              <a:buSzPts val="2000"/>
              <a:buFont typeface="Arial"/>
              <a:buChar char="•"/>
              <a:defRPr sz="2667" b="0" i="0" u="none" strike="noStrike" cap="none">
                <a:solidFill>
                  <a:schemeClr val="dk1"/>
                </a:solidFill>
                <a:latin typeface="Helvetica Neue Light"/>
                <a:ea typeface="Helvetica Neue Light"/>
                <a:cs typeface="Helvetica Neue Light"/>
                <a:sym typeface="Helvetica Neue Light"/>
              </a:defRPr>
            </a:lvl7pPr>
            <a:lvl8pPr marL="4876678" marR="0" lvl="7" indent="-474121" algn="l" rtl="0">
              <a:spcBef>
                <a:spcPts val="2133"/>
              </a:spcBef>
              <a:spcAft>
                <a:spcPts val="0"/>
              </a:spcAft>
              <a:buClr>
                <a:schemeClr val="dk1"/>
              </a:buClr>
              <a:buSzPts val="2000"/>
              <a:buFont typeface="Arial"/>
              <a:buChar char="•"/>
              <a:defRPr sz="2667" b="0" i="0" u="none" strike="noStrike" cap="none">
                <a:solidFill>
                  <a:schemeClr val="dk1"/>
                </a:solidFill>
                <a:latin typeface="Helvetica Neue Light"/>
                <a:ea typeface="Helvetica Neue Light"/>
                <a:cs typeface="Helvetica Neue Light"/>
                <a:sym typeface="Helvetica Neue Light"/>
              </a:defRPr>
            </a:lvl8pPr>
            <a:lvl9pPr marL="5486263" marR="0" lvl="8" indent="-474121" algn="l" rtl="0">
              <a:spcBef>
                <a:spcPts val="2133"/>
              </a:spcBef>
              <a:spcAft>
                <a:spcPts val="2133"/>
              </a:spcAft>
              <a:buClr>
                <a:schemeClr val="dk1"/>
              </a:buClr>
              <a:buSzPts val="2000"/>
              <a:buFont typeface="Arial"/>
              <a:buChar char="•"/>
              <a:defRPr sz="2667" b="0" i="0" u="none" strike="noStrike" cap="none">
                <a:solidFill>
                  <a:schemeClr val="dk1"/>
                </a:solidFill>
                <a:latin typeface="Helvetica Neue Light"/>
                <a:ea typeface="Helvetica Neue Light"/>
                <a:cs typeface="Helvetica Neue Light"/>
                <a:sym typeface="Helvetica Neue Light"/>
              </a:defRPr>
            </a:lvl9pPr>
          </a:lstStyle>
          <a:p>
            <a:endParaRPr/>
          </a:p>
        </p:txBody>
      </p:sp>
      <p:sp>
        <p:nvSpPr>
          <p:cNvPr id="144" name="Google Shape;144;p35"/>
          <p:cNvSpPr txBox="1">
            <a:spLocks noGrp="1"/>
          </p:cNvSpPr>
          <p:nvPr>
            <p:ph type="sldNum" idx="12"/>
          </p:nvPr>
        </p:nvSpPr>
        <p:spPr>
          <a:xfrm>
            <a:off x="10234293" y="6519587"/>
            <a:ext cx="1761200" cy="238000"/>
          </a:xfrm>
          <a:prstGeom prst="rect">
            <a:avLst/>
          </a:prstGeom>
          <a:noFill/>
          <a:ln w="9525" cap="flat" cmpd="sng">
            <a:solidFill>
              <a:schemeClr val="dk1"/>
            </a:solidFill>
            <a:prstDash val="solid"/>
            <a:round/>
            <a:headEnd type="none" w="sm" len="sm"/>
            <a:tailEnd type="none" w="sm" len="sm"/>
          </a:ln>
        </p:spPr>
        <p:txBody>
          <a:bodyPr spcFirstLastPara="1" wrap="square" lIns="91400" tIns="45700" rIns="91400" bIns="45700" anchor="ctr" anchorCtr="0">
            <a:noAutofit/>
          </a:bodyPr>
          <a:lstStyle>
            <a:lvl1pPr marL="0" marR="0" lvl="0" indent="0" algn="r" rtl="0">
              <a:spcBef>
                <a:spcPts val="0"/>
              </a:spcBef>
              <a:spcAft>
                <a:spcPts val="0"/>
              </a:spcAft>
              <a:buNone/>
              <a:defRPr sz="1333" b="0" i="0" u="none" strike="noStrike" cap="none">
                <a:solidFill>
                  <a:schemeClr val="lt1"/>
                </a:solidFill>
                <a:latin typeface="Helvetica Neue Light"/>
                <a:ea typeface="Helvetica Neue Light"/>
                <a:cs typeface="Helvetica Neue Light"/>
                <a:sym typeface="Helvetica Neue Light"/>
              </a:defRPr>
            </a:lvl1pPr>
            <a:lvl2pPr marL="0" marR="0" lvl="1" indent="0" algn="r" rtl="0">
              <a:spcBef>
                <a:spcPts val="0"/>
              </a:spcBef>
              <a:spcAft>
                <a:spcPts val="0"/>
              </a:spcAft>
              <a:buNone/>
              <a:defRPr sz="1333" b="0" i="0" u="none" strike="noStrike" cap="none">
                <a:solidFill>
                  <a:schemeClr val="lt1"/>
                </a:solidFill>
                <a:latin typeface="Helvetica Neue Light"/>
                <a:ea typeface="Helvetica Neue Light"/>
                <a:cs typeface="Helvetica Neue Light"/>
                <a:sym typeface="Helvetica Neue Light"/>
              </a:defRPr>
            </a:lvl2pPr>
            <a:lvl3pPr marL="0" marR="0" lvl="2" indent="0" algn="r" rtl="0">
              <a:spcBef>
                <a:spcPts val="0"/>
              </a:spcBef>
              <a:spcAft>
                <a:spcPts val="0"/>
              </a:spcAft>
              <a:buNone/>
              <a:defRPr sz="1333" b="0" i="0" u="none" strike="noStrike" cap="none">
                <a:solidFill>
                  <a:schemeClr val="lt1"/>
                </a:solidFill>
                <a:latin typeface="Helvetica Neue Light"/>
                <a:ea typeface="Helvetica Neue Light"/>
                <a:cs typeface="Helvetica Neue Light"/>
                <a:sym typeface="Helvetica Neue Light"/>
              </a:defRPr>
            </a:lvl3pPr>
            <a:lvl4pPr marL="0" marR="0" lvl="3" indent="0" algn="r" rtl="0">
              <a:spcBef>
                <a:spcPts val="0"/>
              </a:spcBef>
              <a:spcAft>
                <a:spcPts val="0"/>
              </a:spcAft>
              <a:buNone/>
              <a:defRPr sz="1333" b="0" i="0" u="none" strike="noStrike" cap="none">
                <a:solidFill>
                  <a:schemeClr val="lt1"/>
                </a:solidFill>
                <a:latin typeface="Helvetica Neue Light"/>
                <a:ea typeface="Helvetica Neue Light"/>
                <a:cs typeface="Helvetica Neue Light"/>
                <a:sym typeface="Helvetica Neue Light"/>
              </a:defRPr>
            </a:lvl4pPr>
            <a:lvl5pPr marL="0" marR="0" lvl="4" indent="0" algn="r" rtl="0">
              <a:spcBef>
                <a:spcPts val="0"/>
              </a:spcBef>
              <a:spcAft>
                <a:spcPts val="0"/>
              </a:spcAft>
              <a:buNone/>
              <a:defRPr sz="1333" b="0" i="0" u="none" strike="noStrike" cap="none">
                <a:solidFill>
                  <a:schemeClr val="lt1"/>
                </a:solidFill>
                <a:latin typeface="Helvetica Neue Light"/>
                <a:ea typeface="Helvetica Neue Light"/>
                <a:cs typeface="Helvetica Neue Light"/>
                <a:sym typeface="Helvetica Neue Light"/>
              </a:defRPr>
            </a:lvl5pPr>
            <a:lvl6pPr marL="0" marR="0" lvl="5" indent="0" algn="r" rtl="0">
              <a:spcBef>
                <a:spcPts val="0"/>
              </a:spcBef>
              <a:spcAft>
                <a:spcPts val="0"/>
              </a:spcAft>
              <a:buNone/>
              <a:defRPr sz="1333" b="0" i="0" u="none" strike="noStrike" cap="none">
                <a:solidFill>
                  <a:schemeClr val="lt1"/>
                </a:solidFill>
                <a:latin typeface="Helvetica Neue Light"/>
                <a:ea typeface="Helvetica Neue Light"/>
                <a:cs typeface="Helvetica Neue Light"/>
                <a:sym typeface="Helvetica Neue Light"/>
              </a:defRPr>
            </a:lvl6pPr>
            <a:lvl7pPr marL="0" marR="0" lvl="6" indent="0" algn="r" rtl="0">
              <a:spcBef>
                <a:spcPts val="0"/>
              </a:spcBef>
              <a:spcAft>
                <a:spcPts val="0"/>
              </a:spcAft>
              <a:buNone/>
              <a:defRPr sz="1333" b="0" i="0" u="none" strike="noStrike" cap="none">
                <a:solidFill>
                  <a:schemeClr val="lt1"/>
                </a:solidFill>
                <a:latin typeface="Helvetica Neue Light"/>
                <a:ea typeface="Helvetica Neue Light"/>
                <a:cs typeface="Helvetica Neue Light"/>
                <a:sym typeface="Helvetica Neue Light"/>
              </a:defRPr>
            </a:lvl7pPr>
            <a:lvl8pPr marL="0" marR="0" lvl="7" indent="0" algn="r" rtl="0">
              <a:spcBef>
                <a:spcPts val="0"/>
              </a:spcBef>
              <a:spcAft>
                <a:spcPts val="0"/>
              </a:spcAft>
              <a:buNone/>
              <a:defRPr sz="1333" b="0" i="0" u="none" strike="noStrike" cap="none">
                <a:solidFill>
                  <a:schemeClr val="lt1"/>
                </a:solidFill>
                <a:latin typeface="Helvetica Neue Light"/>
                <a:ea typeface="Helvetica Neue Light"/>
                <a:cs typeface="Helvetica Neue Light"/>
                <a:sym typeface="Helvetica Neue Light"/>
              </a:defRPr>
            </a:lvl8pPr>
            <a:lvl9pPr marL="0" marR="0" lvl="8" indent="0" algn="r" rtl="0">
              <a:spcBef>
                <a:spcPts val="0"/>
              </a:spcBef>
              <a:spcAft>
                <a:spcPts val="0"/>
              </a:spcAft>
              <a:buNone/>
              <a:defRPr sz="1333" b="0" i="0" u="none" strike="noStrike" cap="none">
                <a:solidFill>
                  <a:schemeClr val="lt1"/>
                </a:solidFill>
                <a:latin typeface="Helvetica Neue Light"/>
                <a:ea typeface="Helvetica Neue Light"/>
                <a:cs typeface="Helvetica Neue Light"/>
                <a:sym typeface="Helvetica Neue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57806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145"/>
        <p:cNvGrpSpPr/>
        <p:nvPr/>
      </p:nvGrpSpPr>
      <p:grpSpPr>
        <a:xfrm>
          <a:off x="0" y="0"/>
          <a:ext cx="0" cy="0"/>
          <a:chOff x="0" y="0"/>
          <a:chExt cx="0" cy="0"/>
        </a:xfrm>
      </p:grpSpPr>
      <p:sp>
        <p:nvSpPr>
          <p:cNvPr id="146" name="Google Shape;146;p36"/>
          <p:cNvSpPr txBox="1">
            <a:spLocks noGrp="1"/>
          </p:cNvSpPr>
          <p:nvPr>
            <p:ph type="title"/>
          </p:nvPr>
        </p:nvSpPr>
        <p:spPr>
          <a:xfrm>
            <a:off x="559300" y="516517"/>
            <a:ext cx="10972800" cy="6364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600"/>
              <a:buNone/>
              <a:defRPr sz="2133" i="0" u="none" strike="noStrike" cap="none">
                <a:solidFill>
                  <a:schemeClr val="dk1"/>
                </a:solidFill>
              </a:defRPr>
            </a:lvl1pPr>
            <a:lvl2pPr marR="0" lvl="1" algn="l" rtl="0">
              <a:lnSpc>
                <a:spcPct val="100000"/>
              </a:lnSpc>
              <a:spcBef>
                <a:spcPts val="0"/>
              </a:spcBef>
              <a:spcAft>
                <a:spcPts val="0"/>
              </a:spcAft>
              <a:buSzPts val="1600"/>
              <a:buFont typeface="Montserrat SemiBold"/>
              <a:buNone/>
              <a:defRPr sz="2133" i="0" u="none" strike="noStrike" cap="none">
                <a:solidFill>
                  <a:schemeClr val="dk1"/>
                </a:solidFill>
                <a:latin typeface="Montserrat SemiBold"/>
                <a:ea typeface="Montserrat SemiBold"/>
                <a:cs typeface="Montserrat SemiBold"/>
                <a:sym typeface="Montserrat SemiBold"/>
              </a:defRPr>
            </a:lvl2pPr>
            <a:lvl3pPr marR="0" lvl="2" algn="l" rtl="0">
              <a:lnSpc>
                <a:spcPct val="100000"/>
              </a:lnSpc>
              <a:spcBef>
                <a:spcPts val="0"/>
              </a:spcBef>
              <a:spcAft>
                <a:spcPts val="0"/>
              </a:spcAft>
              <a:buSzPts val="1600"/>
              <a:buFont typeface="Montserrat SemiBold"/>
              <a:buNone/>
              <a:defRPr sz="2133" i="0" u="none" strike="noStrike" cap="none">
                <a:solidFill>
                  <a:schemeClr val="dk1"/>
                </a:solidFill>
                <a:latin typeface="Montserrat SemiBold"/>
                <a:ea typeface="Montserrat SemiBold"/>
                <a:cs typeface="Montserrat SemiBold"/>
                <a:sym typeface="Montserrat SemiBold"/>
              </a:defRPr>
            </a:lvl3pPr>
            <a:lvl4pPr marR="0" lvl="3" algn="l" rtl="0">
              <a:lnSpc>
                <a:spcPct val="100000"/>
              </a:lnSpc>
              <a:spcBef>
                <a:spcPts val="0"/>
              </a:spcBef>
              <a:spcAft>
                <a:spcPts val="0"/>
              </a:spcAft>
              <a:buSzPts val="1600"/>
              <a:buFont typeface="Montserrat SemiBold"/>
              <a:buNone/>
              <a:defRPr sz="2133" i="0" u="none" strike="noStrike" cap="none">
                <a:solidFill>
                  <a:schemeClr val="dk1"/>
                </a:solidFill>
                <a:latin typeface="Montserrat SemiBold"/>
                <a:ea typeface="Montserrat SemiBold"/>
                <a:cs typeface="Montserrat SemiBold"/>
                <a:sym typeface="Montserrat SemiBold"/>
              </a:defRPr>
            </a:lvl4pPr>
            <a:lvl5pPr marR="0" lvl="4" algn="l" rtl="0">
              <a:lnSpc>
                <a:spcPct val="100000"/>
              </a:lnSpc>
              <a:spcBef>
                <a:spcPts val="0"/>
              </a:spcBef>
              <a:spcAft>
                <a:spcPts val="0"/>
              </a:spcAft>
              <a:buSzPts val="1600"/>
              <a:buFont typeface="Montserrat SemiBold"/>
              <a:buNone/>
              <a:defRPr sz="2133" i="0" u="none" strike="noStrike" cap="none">
                <a:solidFill>
                  <a:schemeClr val="dk1"/>
                </a:solidFill>
                <a:latin typeface="Montserrat SemiBold"/>
                <a:ea typeface="Montserrat SemiBold"/>
                <a:cs typeface="Montserrat SemiBold"/>
                <a:sym typeface="Montserrat SemiBold"/>
              </a:defRPr>
            </a:lvl5pPr>
            <a:lvl6pPr marR="0" lvl="5" algn="l" rtl="0">
              <a:lnSpc>
                <a:spcPct val="100000"/>
              </a:lnSpc>
              <a:spcBef>
                <a:spcPts val="0"/>
              </a:spcBef>
              <a:spcAft>
                <a:spcPts val="0"/>
              </a:spcAft>
              <a:buSzPts val="1600"/>
              <a:buFont typeface="Montserrat SemiBold"/>
              <a:buNone/>
              <a:defRPr sz="2133" i="0" u="none" strike="noStrike" cap="none">
                <a:solidFill>
                  <a:schemeClr val="dk1"/>
                </a:solidFill>
                <a:latin typeface="Montserrat SemiBold"/>
                <a:ea typeface="Montserrat SemiBold"/>
                <a:cs typeface="Montserrat SemiBold"/>
                <a:sym typeface="Montserrat SemiBold"/>
              </a:defRPr>
            </a:lvl6pPr>
            <a:lvl7pPr marR="0" lvl="6" algn="l" rtl="0">
              <a:lnSpc>
                <a:spcPct val="100000"/>
              </a:lnSpc>
              <a:spcBef>
                <a:spcPts val="0"/>
              </a:spcBef>
              <a:spcAft>
                <a:spcPts val="0"/>
              </a:spcAft>
              <a:buSzPts val="1600"/>
              <a:buFont typeface="Montserrat SemiBold"/>
              <a:buNone/>
              <a:defRPr sz="2133" i="0" u="none" strike="noStrike" cap="none">
                <a:solidFill>
                  <a:schemeClr val="dk1"/>
                </a:solidFill>
                <a:latin typeface="Montserrat SemiBold"/>
                <a:ea typeface="Montserrat SemiBold"/>
                <a:cs typeface="Montserrat SemiBold"/>
                <a:sym typeface="Montserrat SemiBold"/>
              </a:defRPr>
            </a:lvl7pPr>
            <a:lvl8pPr marR="0" lvl="7" algn="l" rtl="0">
              <a:lnSpc>
                <a:spcPct val="100000"/>
              </a:lnSpc>
              <a:spcBef>
                <a:spcPts val="0"/>
              </a:spcBef>
              <a:spcAft>
                <a:spcPts val="0"/>
              </a:spcAft>
              <a:buSzPts val="1600"/>
              <a:buFont typeface="Montserrat SemiBold"/>
              <a:buNone/>
              <a:defRPr sz="2133" i="0" u="none" strike="noStrike" cap="none">
                <a:solidFill>
                  <a:schemeClr val="dk1"/>
                </a:solidFill>
                <a:latin typeface="Montserrat SemiBold"/>
                <a:ea typeface="Montserrat SemiBold"/>
                <a:cs typeface="Montserrat SemiBold"/>
                <a:sym typeface="Montserrat SemiBold"/>
              </a:defRPr>
            </a:lvl8pPr>
            <a:lvl9pPr marR="0" lvl="8" algn="l" rtl="0">
              <a:lnSpc>
                <a:spcPct val="100000"/>
              </a:lnSpc>
              <a:spcBef>
                <a:spcPts val="0"/>
              </a:spcBef>
              <a:spcAft>
                <a:spcPts val="0"/>
              </a:spcAft>
              <a:buSzPts val="1600"/>
              <a:buFont typeface="Montserrat SemiBold"/>
              <a:buNone/>
              <a:defRPr sz="2133" i="0" u="none" strike="noStrike" cap="none">
                <a:solidFill>
                  <a:schemeClr val="dk1"/>
                </a:solidFill>
                <a:latin typeface="Montserrat SemiBold"/>
                <a:ea typeface="Montserrat SemiBold"/>
                <a:cs typeface="Montserrat SemiBold"/>
                <a:sym typeface="Montserrat SemiBold"/>
              </a:defRPr>
            </a:lvl9pPr>
          </a:lstStyle>
          <a:p>
            <a:endParaRPr/>
          </a:p>
        </p:txBody>
      </p:sp>
    </p:spTree>
    <p:extLst>
      <p:ext uri="{BB962C8B-B14F-4D97-AF65-F5344CB8AC3E}">
        <p14:creationId xmlns:p14="http://schemas.microsoft.com/office/powerpoint/2010/main" val="1532953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47"/>
        <p:cNvGrpSpPr/>
        <p:nvPr/>
      </p:nvGrpSpPr>
      <p:grpSpPr>
        <a:xfrm>
          <a:off x="0" y="0"/>
          <a:ext cx="0" cy="0"/>
          <a:chOff x="0" y="0"/>
          <a:chExt cx="0" cy="0"/>
        </a:xfrm>
      </p:grpSpPr>
      <p:sp>
        <p:nvSpPr>
          <p:cNvPr id="148" name="Google Shape;148;p37"/>
          <p:cNvSpPr txBox="1">
            <a:spLocks noGrp="1"/>
          </p:cNvSpPr>
          <p:nvPr>
            <p:ph type="sldNum" idx="12"/>
          </p:nvPr>
        </p:nvSpPr>
        <p:spPr>
          <a:xfrm>
            <a:off x="11132411" y="6071616"/>
            <a:ext cx="734000" cy="5244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149" name="Google Shape;149;p37"/>
          <p:cNvSpPr/>
          <p:nvPr/>
        </p:nvSpPr>
        <p:spPr>
          <a:xfrm>
            <a:off x="218400" y="165433"/>
            <a:ext cx="11755200" cy="1115200"/>
          </a:xfrm>
          <a:prstGeom prst="rect">
            <a:avLst/>
          </a:prstGeom>
          <a:solidFill>
            <a:srgbClr val="B2B5B6">
              <a:alpha val="20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solidFill>
                <a:srgbClr val="B2B5B6"/>
              </a:solidFill>
            </a:endParaRPr>
          </a:p>
        </p:txBody>
      </p:sp>
      <p:sp>
        <p:nvSpPr>
          <p:cNvPr id="150" name="Google Shape;150;p37"/>
          <p:cNvSpPr txBox="1">
            <a:spLocks noGrp="1"/>
          </p:cNvSpPr>
          <p:nvPr>
            <p:ph type="ctrTitle"/>
          </p:nvPr>
        </p:nvSpPr>
        <p:spPr>
          <a:xfrm>
            <a:off x="312933" y="812800"/>
            <a:ext cx="11553600" cy="5928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rgbClr val="333333"/>
              </a:buClr>
              <a:buSzPts val="1800"/>
              <a:buNone/>
              <a:defRPr sz="2400" b="1">
                <a:solidFill>
                  <a:srgbClr val="333333"/>
                </a:solidFill>
              </a:defRPr>
            </a:lvl1pPr>
            <a:lvl2pPr lvl="1" rtl="0">
              <a:spcBef>
                <a:spcPts val="0"/>
              </a:spcBef>
              <a:spcAft>
                <a:spcPts val="0"/>
              </a:spcAft>
              <a:buClr>
                <a:srgbClr val="333333"/>
              </a:buClr>
              <a:buSzPts val="1800"/>
              <a:buNone/>
              <a:defRPr sz="2400">
                <a:solidFill>
                  <a:srgbClr val="333333"/>
                </a:solidFill>
              </a:defRPr>
            </a:lvl2pPr>
            <a:lvl3pPr lvl="2" rtl="0">
              <a:spcBef>
                <a:spcPts val="0"/>
              </a:spcBef>
              <a:spcAft>
                <a:spcPts val="0"/>
              </a:spcAft>
              <a:buClr>
                <a:srgbClr val="333333"/>
              </a:buClr>
              <a:buSzPts val="1800"/>
              <a:buNone/>
              <a:defRPr sz="2400">
                <a:solidFill>
                  <a:srgbClr val="333333"/>
                </a:solidFill>
              </a:defRPr>
            </a:lvl3pPr>
            <a:lvl4pPr lvl="3" rtl="0">
              <a:spcBef>
                <a:spcPts val="0"/>
              </a:spcBef>
              <a:spcAft>
                <a:spcPts val="0"/>
              </a:spcAft>
              <a:buClr>
                <a:srgbClr val="333333"/>
              </a:buClr>
              <a:buSzPts val="1800"/>
              <a:buNone/>
              <a:defRPr sz="2400">
                <a:solidFill>
                  <a:srgbClr val="333333"/>
                </a:solidFill>
              </a:defRPr>
            </a:lvl4pPr>
            <a:lvl5pPr lvl="4" rtl="0">
              <a:spcBef>
                <a:spcPts val="0"/>
              </a:spcBef>
              <a:spcAft>
                <a:spcPts val="0"/>
              </a:spcAft>
              <a:buClr>
                <a:srgbClr val="333333"/>
              </a:buClr>
              <a:buSzPts val="1800"/>
              <a:buNone/>
              <a:defRPr sz="2400">
                <a:solidFill>
                  <a:srgbClr val="333333"/>
                </a:solidFill>
              </a:defRPr>
            </a:lvl5pPr>
            <a:lvl6pPr lvl="5" rtl="0">
              <a:spcBef>
                <a:spcPts val="0"/>
              </a:spcBef>
              <a:spcAft>
                <a:spcPts val="0"/>
              </a:spcAft>
              <a:buClr>
                <a:srgbClr val="333333"/>
              </a:buClr>
              <a:buSzPts val="1800"/>
              <a:buNone/>
              <a:defRPr sz="2400">
                <a:solidFill>
                  <a:srgbClr val="333333"/>
                </a:solidFill>
              </a:defRPr>
            </a:lvl6pPr>
            <a:lvl7pPr lvl="6" rtl="0">
              <a:spcBef>
                <a:spcPts val="0"/>
              </a:spcBef>
              <a:spcAft>
                <a:spcPts val="0"/>
              </a:spcAft>
              <a:buClr>
                <a:srgbClr val="333333"/>
              </a:buClr>
              <a:buSzPts val="1800"/>
              <a:buNone/>
              <a:defRPr sz="2400">
                <a:solidFill>
                  <a:srgbClr val="333333"/>
                </a:solidFill>
              </a:defRPr>
            </a:lvl7pPr>
            <a:lvl8pPr lvl="7" rtl="0">
              <a:spcBef>
                <a:spcPts val="0"/>
              </a:spcBef>
              <a:spcAft>
                <a:spcPts val="0"/>
              </a:spcAft>
              <a:buClr>
                <a:srgbClr val="333333"/>
              </a:buClr>
              <a:buSzPts val="1800"/>
              <a:buNone/>
              <a:defRPr sz="2400">
                <a:solidFill>
                  <a:srgbClr val="333333"/>
                </a:solidFill>
              </a:defRPr>
            </a:lvl8pPr>
            <a:lvl9pPr lvl="8" rtl="0">
              <a:spcBef>
                <a:spcPts val="0"/>
              </a:spcBef>
              <a:spcAft>
                <a:spcPts val="0"/>
              </a:spcAft>
              <a:buClr>
                <a:srgbClr val="333333"/>
              </a:buClr>
              <a:buSzPts val="1800"/>
              <a:buNone/>
              <a:defRPr sz="2400">
                <a:solidFill>
                  <a:srgbClr val="333333"/>
                </a:solidFill>
              </a:defRPr>
            </a:lvl9pPr>
          </a:lstStyle>
          <a:p>
            <a:endParaRPr/>
          </a:p>
        </p:txBody>
      </p:sp>
      <p:sp>
        <p:nvSpPr>
          <p:cNvPr id="151" name="Google Shape;151;p37"/>
          <p:cNvSpPr txBox="1">
            <a:spLocks noGrp="1"/>
          </p:cNvSpPr>
          <p:nvPr>
            <p:ph type="subTitle" idx="1"/>
          </p:nvPr>
        </p:nvSpPr>
        <p:spPr>
          <a:xfrm>
            <a:off x="414533" y="280500"/>
            <a:ext cx="3417200" cy="408800"/>
          </a:xfrm>
          <a:prstGeom prst="rect">
            <a:avLst/>
          </a:prstGeom>
          <a:noFill/>
          <a:ln>
            <a:noFill/>
          </a:ln>
        </p:spPr>
        <p:txBody>
          <a:bodyPr spcFirstLastPara="1" wrap="square" lIns="0" tIns="0" rIns="91425" bIns="0" anchor="ctr" anchorCtr="0">
            <a:noAutofit/>
          </a:bodyPr>
          <a:lstStyle>
            <a:lvl1pPr lvl="0" rtl="0">
              <a:lnSpc>
                <a:spcPct val="75000"/>
              </a:lnSpc>
              <a:spcBef>
                <a:spcPts val="0"/>
              </a:spcBef>
              <a:spcAft>
                <a:spcPts val="0"/>
              </a:spcAft>
              <a:buClr>
                <a:srgbClr val="6374A7"/>
              </a:buClr>
              <a:buSzPts val="1200"/>
              <a:buNone/>
              <a:defRPr sz="1600" b="1">
                <a:solidFill>
                  <a:srgbClr val="6374A7"/>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547986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Edit Master text styles</a:t>
            </a:r>
          </a:p>
        </p:txBody>
      </p:sp>
      <p:sp>
        <p:nvSpPr>
          <p:cNvPr id="4" name="Rectangle 7"/>
          <p:cNvSpPr>
            <a:spLocks noGrp="1" noChangeArrowheads="1"/>
          </p:cNvSpPr>
          <p:nvPr>
            <p:ph type="dt" sz="half" idx="10"/>
          </p:nvPr>
        </p:nvSpPr>
        <p:spPr>
          <a:ln/>
        </p:spPr>
        <p:txBody>
          <a:bodyPr/>
          <a:lstStyle>
            <a:lvl1pPr>
              <a:defRPr/>
            </a:lvl1pPr>
          </a:lstStyle>
          <a:p>
            <a:fld id="{4E756379-BA9A-4CD0-88EF-A7696B2CBD70}" type="datetime1">
              <a:rPr lang="en-US" smtClean="0"/>
              <a:t>8/3/2022</a:t>
            </a:fld>
            <a:endParaRPr lang="en-US"/>
          </a:p>
        </p:txBody>
      </p:sp>
      <p:sp>
        <p:nvSpPr>
          <p:cNvPr id="6" name="Rectangle 9"/>
          <p:cNvSpPr>
            <a:spLocks noGrp="1" noChangeArrowheads="1"/>
          </p:cNvSpPr>
          <p:nvPr>
            <p:ph type="sldNum" sz="quarter" idx="12"/>
          </p:nvPr>
        </p:nvSpPr>
        <p:spPr>
          <a:ln/>
        </p:spPr>
        <p:txBody>
          <a:bodyPr/>
          <a:lstStyle>
            <a:lvl1pPr>
              <a:defRPr/>
            </a:lvl1pPr>
          </a:lstStyle>
          <a:p>
            <a:fld id="{E3E1C030-5E23-4CD6-974C-C11ECEA976E4}" type="slidenum">
              <a:rPr lang="en-US" smtClean="0"/>
              <a:t>‹#›</a:t>
            </a:fld>
            <a:endParaRPr lang="en-US"/>
          </a:p>
        </p:txBody>
      </p:sp>
    </p:spTree>
    <p:extLst>
      <p:ext uri="{BB962C8B-B14F-4D97-AF65-F5344CB8AC3E}">
        <p14:creationId xmlns:p14="http://schemas.microsoft.com/office/powerpoint/2010/main" val="3474723686"/>
      </p:ext>
    </p:extLst>
  </p:cSld>
  <p:clrMapOvr>
    <a:masterClrMapping/>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A097CC-DA3F-4ED8-B184-B69FEAD7638C}" type="datetimeFigureOut">
              <a:rPr lang="en-US" smtClean="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10EC77-787F-42DB-AD65-26233FBD1671}" type="slidenum">
              <a:rPr lang="en-US" smtClean="0"/>
              <a:t>‹#›</a:t>
            </a:fld>
            <a:endParaRPr lang="en-US"/>
          </a:p>
        </p:txBody>
      </p:sp>
    </p:spTree>
    <p:extLst>
      <p:ext uri="{BB962C8B-B14F-4D97-AF65-F5344CB8AC3E}">
        <p14:creationId xmlns:p14="http://schemas.microsoft.com/office/powerpoint/2010/main" val="3898790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A097CC-DA3F-4ED8-B184-B69FEAD7638C}" type="datetimeFigureOut">
              <a:rPr lang="en-US" smtClean="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10EC77-787F-42DB-AD65-26233FBD1671}" type="slidenum">
              <a:rPr lang="en-US" smtClean="0"/>
              <a:t>‹#›</a:t>
            </a:fld>
            <a:endParaRPr lang="en-US"/>
          </a:p>
        </p:txBody>
      </p:sp>
    </p:spTree>
    <p:extLst>
      <p:ext uri="{BB962C8B-B14F-4D97-AF65-F5344CB8AC3E}">
        <p14:creationId xmlns:p14="http://schemas.microsoft.com/office/powerpoint/2010/main" val="177200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A097CC-DA3F-4ED8-B184-B69FEAD7638C}" type="datetimeFigureOut">
              <a:rPr lang="en-US" smtClean="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10EC77-787F-42DB-AD65-26233FBD1671}" type="slidenum">
              <a:rPr lang="en-US" smtClean="0"/>
              <a:t>‹#›</a:t>
            </a:fld>
            <a:endParaRPr lang="en-US"/>
          </a:p>
        </p:txBody>
      </p:sp>
    </p:spTree>
    <p:extLst>
      <p:ext uri="{BB962C8B-B14F-4D97-AF65-F5344CB8AC3E}">
        <p14:creationId xmlns:p14="http://schemas.microsoft.com/office/powerpoint/2010/main" val="19279991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A097CC-DA3F-4ED8-B184-B69FEAD7638C}" type="datetimeFigureOut">
              <a:rPr lang="en-US" smtClean="0"/>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10EC77-787F-42DB-AD65-26233FBD1671}" type="slidenum">
              <a:rPr lang="en-US" smtClean="0"/>
              <a:t>‹#›</a:t>
            </a:fld>
            <a:endParaRPr lang="en-US"/>
          </a:p>
        </p:txBody>
      </p:sp>
    </p:spTree>
    <p:extLst>
      <p:ext uri="{BB962C8B-B14F-4D97-AF65-F5344CB8AC3E}">
        <p14:creationId xmlns:p14="http://schemas.microsoft.com/office/powerpoint/2010/main" val="21658369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A097CC-DA3F-4ED8-B184-B69FEAD7638C}" type="datetimeFigureOut">
              <a:rPr lang="en-US" smtClean="0"/>
              <a:t>8/3/2022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10EC77-787F-42DB-AD65-26233FBD1671}" type="slidenum">
              <a:rPr lang="en-US" smtClean="0"/>
              <a:t>‹#›</a:t>
            </a:fld>
            <a:endParaRPr lang="en-US"/>
          </a:p>
        </p:txBody>
      </p:sp>
    </p:spTree>
    <p:extLst>
      <p:ext uri="{BB962C8B-B14F-4D97-AF65-F5344CB8AC3E}">
        <p14:creationId xmlns:p14="http://schemas.microsoft.com/office/powerpoint/2010/main" val="1059865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A097CC-DA3F-4ED8-B184-B69FEAD7638C}" type="datetimeFigureOut">
              <a:rPr lang="en-US" smtClean="0"/>
              <a:t>8/3/2022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10EC77-787F-42DB-AD65-26233FBD1671}" type="slidenum">
              <a:rPr lang="en-US" smtClean="0"/>
              <a:t>‹#›</a:t>
            </a:fld>
            <a:endParaRPr lang="en-US"/>
          </a:p>
        </p:txBody>
      </p:sp>
    </p:spTree>
    <p:extLst>
      <p:ext uri="{BB962C8B-B14F-4D97-AF65-F5344CB8AC3E}">
        <p14:creationId xmlns:p14="http://schemas.microsoft.com/office/powerpoint/2010/main" val="2393327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A097CC-DA3F-4ED8-B184-B69FEAD7638C}" type="datetimeFigureOut">
              <a:rPr lang="en-US" smtClean="0"/>
              <a:t>8/3/2022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10EC77-787F-42DB-AD65-26233FBD1671}" type="slidenum">
              <a:rPr lang="en-US" smtClean="0"/>
              <a:t>‹#›</a:t>
            </a:fld>
            <a:endParaRPr lang="en-US"/>
          </a:p>
        </p:txBody>
      </p:sp>
    </p:spTree>
    <p:extLst>
      <p:ext uri="{BB962C8B-B14F-4D97-AF65-F5344CB8AC3E}">
        <p14:creationId xmlns:p14="http://schemas.microsoft.com/office/powerpoint/2010/main" val="24093382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A097CC-DA3F-4ED8-B184-B69FEAD7638C}" type="datetimeFigureOut">
              <a:rPr lang="en-US" smtClean="0"/>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10EC77-787F-42DB-AD65-26233FBD1671}" type="slidenum">
              <a:rPr lang="en-US" smtClean="0"/>
              <a:t>‹#›</a:t>
            </a:fld>
            <a:endParaRPr lang="en-US"/>
          </a:p>
        </p:txBody>
      </p:sp>
    </p:spTree>
    <p:extLst>
      <p:ext uri="{BB962C8B-B14F-4D97-AF65-F5344CB8AC3E}">
        <p14:creationId xmlns:p14="http://schemas.microsoft.com/office/powerpoint/2010/main" val="20282937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EA097CC-DA3F-4ED8-B184-B69FEAD7638C}" type="datetimeFigureOut">
              <a:rPr lang="en-US" smtClean="0"/>
              <a:t>8/3/2022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10EC77-787F-42DB-AD65-26233FBD1671}" type="slidenum">
              <a:rPr lang="en-US" smtClean="0"/>
              <a:t>‹#›</a:t>
            </a:fld>
            <a:endParaRPr lang="en-US"/>
          </a:p>
        </p:txBody>
      </p:sp>
    </p:spTree>
    <p:extLst>
      <p:ext uri="{BB962C8B-B14F-4D97-AF65-F5344CB8AC3E}">
        <p14:creationId xmlns:p14="http://schemas.microsoft.com/office/powerpoint/2010/main" val="17402115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A097CC-DA3F-4ED8-B184-B69FEAD7638C}" type="datetimeFigureOut">
              <a:rPr lang="en-US" smtClean="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10EC77-787F-42DB-AD65-26233FBD1671}" type="slidenum">
              <a:rPr lang="en-US" smtClean="0"/>
              <a:t>‹#›</a:t>
            </a:fld>
            <a:endParaRPr lang="en-US"/>
          </a:p>
        </p:txBody>
      </p:sp>
    </p:spTree>
    <p:extLst>
      <p:ext uri="{BB962C8B-B14F-4D97-AF65-F5344CB8AC3E}">
        <p14:creationId xmlns:p14="http://schemas.microsoft.com/office/powerpoint/2010/main" val="2286450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p:nvPr>
        </p:nvSpPr>
        <p:spPr>
          <a:xfrm>
            <a:off x="1016000" y="1524000"/>
            <a:ext cx="4978400" cy="4572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4978400" cy="4572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fld id="{ECDAD69E-D148-4CE6-8685-ABBF29BF80C6}" type="datetime1">
              <a:rPr lang="en-US" smtClean="0"/>
              <a:t>8/3/2022</a:t>
            </a:fld>
            <a:endParaRPr lang="en-US"/>
          </a:p>
        </p:txBody>
      </p:sp>
      <p:sp>
        <p:nvSpPr>
          <p:cNvPr id="7" name="Rectangle 9"/>
          <p:cNvSpPr>
            <a:spLocks noGrp="1" noChangeArrowheads="1"/>
          </p:cNvSpPr>
          <p:nvPr>
            <p:ph type="sldNum" sz="quarter" idx="12"/>
          </p:nvPr>
        </p:nvSpPr>
        <p:spPr>
          <a:ln/>
        </p:spPr>
        <p:txBody>
          <a:bodyPr/>
          <a:lstStyle>
            <a:lvl1pPr>
              <a:defRPr/>
            </a:lvl1pPr>
          </a:lstStyle>
          <a:p>
            <a:fld id="{E3E1C030-5E23-4CD6-974C-C11ECEA976E4}" type="slidenum">
              <a:rPr lang="en-US" smtClean="0"/>
              <a:t>‹#›</a:t>
            </a:fld>
            <a:endParaRPr lang="en-US"/>
          </a:p>
        </p:txBody>
      </p:sp>
    </p:spTree>
    <p:extLst>
      <p:ext uri="{BB962C8B-B14F-4D97-AF65-F5344CB8AC3E}">
        <p14:creationId xmlns:p14="http://schemas.microsoft.com/office/powerpoint/2010/main" val="2439668112"/>
      </p:ext>
    </p:extLst>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A097CC-DA3F-4ED8-B184-B69FEAD7638C}" type="datetimeFigureOut">
              <a:rPr lang="en-US" smtClean="0"/>
              <a:t>8/3/2022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10EC77-787F-42DB-AD65-26233FBD1671}" type="slidenum">
              <a:rPr lang="en-US" smtClean="0"/>
              <a:t>‹#›</a:t>
            </a:fld>
            <a:endParaRPr lang="en-US"/>
          </a:p>
        </p:txBody>
      </p:sp>
    </p:spTree>
    <p:extLst>
      <p:ext uri="{BB962C8B-B14F-4D97-AF65-F5344CB8AC3E}">
        <p14:creationId xmlns:p14="http://schemas.microsoft.com/office/powerpoint/2010/main" val="31878104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4CA78-7453-4E1D-8D47-31D2DE4C9F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50C9CD-9175-4E0D-97D7-DA7267A222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95F221-8AD9-4AEC-BF77-B7392D5074E1}"/>
              </a:ext>
            </a:extLst>
          </p:cNvPr>
          <p:cNvSpPr>
            <a:spLocks noGrp="1"/>
          </p:cNvSpPr>
          <p:nvPr>
            <p:ph type="dt" sz="half" idx="10"/>
          </p:nvPr>
        </p:nvSpPr>
        <p:spPr/>
        <p:txBody>
          <a:bodyPr/>
          <a:lstStyle/>
          <a:p>
            <a:fld id="{BEA097CC-DA3F-4ED8-B184-B69FEAD7638C}" type="datetimeFigureOut">
              <a:rPr lang="en-US" smtClean="0"/>
              <a:t>8/3/2022</a:t>
            </a:fld>
            <a:endParaRPr lang="en-US"/>
          </a:p>
        </p:txBody>
      </p:sp>
      <p:sp>
        <p:nvSpPr>
          <p:cNvPr id="5" name="Footer Placeholder 4">
            <a:extLst>
              <a:ext uri="{FF2B5EF4-FFF2-40B4-BE49-F238E27FC236}">
                <a16:creationId xmlns:a16="http://schemas.microsoft.com/office/drawing/2014/main" id="{6E40E0AC-9DC3-4705-9578-5B0A43D3B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3D2858-5826-4747-9255-65955DC379D5}"/>
              </a:ext>
            </a:extLst>
          </p:cNvPr>
          <p:cNvSpPr>
            <a:spLocks noGrp="1"/>
          </p:cNvSpPr>
          <p:nvPr>
            <p:ph type="sldNum" sz="quarter" idx="12"/>
          </p:nvPr>
        </p:nvSpPr>
        <p:spPr/>
        <p:txBody>
          <a:bodyPr/>
          <a:lstStyle/>
          <a:p>
            <a:fld id="{CA10EC77-787F-42DB-AD65-26233FBD1671}" type="slidenum">
              <a:rPr lang="en-US" smtClean="0"/>
              <a:t>‹#›</a:t>
            </a:fld>
            <a:endParaRPr lang="en-US"/>
          </a:p>
        </p:txBody>
      </p:sp>
    </p:spTree>
    <p:extLst>
      <p:ext uri="{BB962C8B-B14F-4D97-AF65-F5344CB8AC3E}">
        <p14:creationId xmlns:p14="http://schemas.microsoft.com/office/powerpoint/2010/main" val="42756371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D23D0-6B3B-47C3-B96E-06A36525D7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75A6AF-FB9C-4824-8DF5-4FEE41CCC3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3F027-2C41-446B-BE36-14A0097952FC}"/>
              </a:ext>
            </a:extLst>
          </p:cNvPr>
          <p:cNvSpPr>
            <a:spLocks noGrp="1"/>
          </p:cNvSpPr>
          <p:nvPr>
            <p:ph type="dt" sz="half" idx="10"/>
          </p:nvPr>
        </p:nvSpPr>
        <p:spPr/>
        <p:txBody>
          <a:bodyPr/>
          <a:lstStyle/>
          <a:p>
            <a:fld id="{BEA097CC-DA3F-4ED8-B184-B69FEAD7638C}" type="datetimeFigureOut">
              <a:rPr lang="en-US" smtClean="0"/>
              <a:t>8/3/2022</a:t>
            </a:fld>
            <a:endParaRPr lang="en-US"/>
          </a:p>
        </p:txBody>
      </p:sp>
      <p:sp>
        <p:nvSpPr>
          <p:cNvPr id="5" name="Footer Placeholder 4">
            <a:extLst>
              <a:ext uri="{FF2B5EF4-FFF2-40B4-BE49-F238E27FC236}">
                <a16:creationId xmlns:a16="http://schemas.microsoft.com/office/drawing/2014/main" id="{A76369D2-B072-4000-B678-B7C4C6808B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876288-A265-452F-A2BC-7D373AE7A499}"/>
              </a:ext>
            </a:extLst>
          </p:cNvPr>
          <p:cNvSpPr>
            <a:spLocks noGrp="1"/>
          </p:cNvSpPr>
          <p:nvPr>
            <p:ph type="sldNum" sz="quarter" idx="12"/>
          </p:nvPr>
        </p:nvSpPr>
        <p:spPr/>
        <p:txBody>
          <a:bodyPr/>
          <a:lstStyle/>
          <a:p>
            <a:fld id="{CA10EC77-787F-42DB-AD65-26233FBD1671}" type="slidenum">
              <a:rPr lang="en-US" smtClean="0"/>
              <a:t>‹#›</a:t>
            </a:fld>
            <a:endParaRPr lang="en-US"/>
          </a:p>
        </p:txBody>
      </p:sp>
    </p:spTree>
    <p:extLst>
      <p:ext uri="{BB962C8B-B14F-4D97-AF65-F5344CB8AC3E}">
        <p14:creationId xmlns:p14="http://schemas.microsoft.com/office/powerpoint/2010/main" val="405414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1229-A108-4416-8315-0C6E70A5A8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9E71C63-E897-48DD-815E-6B11D6CFE3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A86745-739C-4099-9FFC-6363031658DA}"/>
              </a:ext>
            </a:extLst>
          </p:cNvPr>
          <p:cNvSpPr>
            <a:spLocks noGrp="1"/>
          </p:cNvSpPr>
          <p:nvPr>
            <p:ph type="dt" sz="half" idx="10"/>
          </p:nvPr>
        </p:nvSpPr>
        <p:spPr/>
        <p:txBody>
          <a:bodyPr/>
          <a:lstStyle/>
          <a:p>
            <a:fld id="{BEA097CC-DA3F-4ED8-B184-B69FEAD7638C}" type="datetimeFigureOut">
              <a:rPr lang="en-US" smtClean="0"/>
              <a:t>8/3/2022</a:t>
            </a:fld>
            <a:endParaRPr lang="en-US"/>
          </a:p>
        </p:txBody>
      </p:sp>
      <p:sp>
        <p:nvSpPr>
          <p:cNvPr id="5" name="Footer Placeholder 4">
            <a:extLst>
              <a:ext uri="{FF2B5EF4-FFF2-40B4-BE49-F238E27FC236}">
                <a16:creationId xmlns:a16="http://schemas.microsoft.com/office/drawing/2014/main" id="{ACD52B85-FF0E-4B2C-956F-34284AFBD3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5E9C5-5728-4BFF-8E29-F6DFE09E3FC6}"/>
              </a:ext>
            </a:extLst>
          </p:cNvPr>
          <p:cNvSpPr>
            <a:spLocks noGrp="1"/>
          </p:cNvSpPr>
          <p:nvPr>
            <p:ph type="sldNum" sz="quarter" idx="12"/>
          </p:nvPr>
        </p:nvSpPr>
        <p:spPr/>
        <p:txBody>
          <a:bodyPr/>
          <a:lstStyle/>
          <a:p>
            <a:fld id="{CA10EC77-787F-42DB-AD65-26233FBD1671}" type="slidenum">
              <a:rPr lang="en-US" smtClean="0"/>
              <a:t>‹#›</a:t>
            </a:fld>
            <a:endParaRPr lang="en-US"/>
          </a:p>
        </p:txBody>
      </p:sp>
    </p:spTree>
    <p:extLst>
      <p:ext uri="{BB962C8B-B14F-4D97-AF65-F5344CB8AC3E}">
        <p14:creationId xmlns:p14="http://schemas.microsoft.com/office/powerpoint/2010/main" val="13706018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74649-EF93-4CD5-A882-D41C0D50CC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51363D-006A-498C-9C1E-2AE918178A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657232-99BB-4433-8162-25408B6966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C28966-C400-4387-B404-9B2E00C606C7}"/>
              </a:ext>
            </a:extLst>
          </p:cNvPr>
          <p:cNvSpPr>
            <a:spLocks noGrp="1"/>
          </p:cNvSpPr>
          <p:nvPr>
            <p:ph type="dt" sz="half" idx="10"/>
          </p:nvPr>
        </p:nvSpPr>
        <p:spPr/>
        <p:txBody>
          <a:bodyPr/>
          <a:lstStyle/>
          <a:p>
            <a:fld id="{BEA097CC-DA3F-4ED8-B184-B69FEAD7638C}" type="datetimeFigureOut">
              <a:rPr lang="en-US" smtClean="0"/>
              <a:t>8/3/2022</a:t>
            </a:fld>
            <a:endParaRPr lang="en-US"/>
          </a:p>
        </p:txBody>
      </p:sp>
      <p:sp>
        <p:nvSpPr>
          <p:cNvPr id="6" name="Footer Placeholder 5">
            <a:extLst>
              <a:ext uri="{FF2B5EF4-FFF2-40B4-BE49-F238E27FC236}">
                <a16:creationId xmlns:a16="http://schemas.microsoft.com/office/drawing/2014/main" id="{257980B0-B6C8-48AB-8E70-D4BD4F47DF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04F58C-9000-4177-B13E-41DF92902136}"/>
              </a:ext>
            </a:extLst>
          </p:cNvPr>
          <p:cNvSpPr>
            <a:spLocks noGrp="1"/>
          </p:cNvSpPr>
          <p:nvPr>
            <p:ph type="sldNum" sz="quarter" idx="12"/>
          </p:nvPr>
        </p:nvSpPr>
        <p:spPr/>
        <p:txBody>
          <a:bodyPr/>
          <a:lstStyle/>
          <a:p>
            <a:fld id="{CA10EC77-787F-42DB-AD65-26233FBD1671}" type="slidenum">
              <a:rPr lang="en-US" smtClean="0"/>
              <a:t>‹#›</a:t>
            </a:fld>
            <a:endParaRPr lang="en-US"/>
          </a:p>
        </p:txBody>
      </p:sp>
    </p:spTree>
    <p:extLst>
      <p:ext uri="{BB962C8B-B14F-4D97-AF65-F5344CB8AC3E}">
        <p14:creationId xmlns:p14="http://schemas.microsoft.com/office/powerpoint/2010/main" val="2859822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8F870-745E-4DBB-BEA9-FC7B37536A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CDC8E3-0A55-4C42-B175-C61345BCF7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30A0A6-AAC5-41DC-9D7E-8350E35FE6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F29D92-CE4E-4BC8-8DA0-420C9D0F0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28CAE3-5CF1-4637-AA16-2B6AA21685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FD1A24-A494-4526-B1EB-B4431A2B598A}"/>
              </a:ext>
            </a:extLst>
          </p:cNvPr>
          <p:cNvSpPr>
            <a:spLocks noGrp="1"/>
          </p:cNvSpPr>
          <p:nvPr>
            <p:ph type="dt" sz="half" idx="10"/>
          </p:nvPr>
        </p:nvSpPr>
        <p:spPr/>
        <p:txBody>
          <a:bodyPr/>
          <a:lstStyle/>
          <a:p>
            <a:fld id="{BEA097CC-DA3F-4ED8-B184-B69FEAD7638C}" type="datetimeFigureOut">
              <a:rPr lang="en-US" smtClean="0"/>
              <a:t>8/3/2022</a:t>
            </a:fld>
            <a:endParaRPr lang="en-US"/>
          </a:p>
        </p:txBody>
      </p:sp>
      <p:sp>
        <p:nvSpPr>
          <p:cNvPr id="8" name="Footer Placeholder 7">
            <a:extLst>
              <a:ext uri="{FF2B5EF4-FFF2-40B4-BE49-F238E27FC236}">
                <a16:creationId xmlns:a16="http://schemas.microsoft.com/office/drawing/2014/main" id="{E2ED00FF-67F4-48A8-A164-E4384EDF75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A529D8-F115-4FFC-9C4E-10BE04D6E86E}"/>
              </a:ext>
            </a:extLst>
          </p:cNvPr>
          <p:cNvSpPr>
            <a:spLocks noGrp="1"/>
          </p:cNvSpPr>
          <p:nvPr>
            <p:ph type="sldNum" sz="quarter" idx="12"/>
          </p:nvPr>
        </p:nvSpPr>
        <p:spPr/>
        <p:txBody>
          <a:bodyPr/>
          <a:lstStyle/>
          <a:p>
            <a:fld id="{CA10EC77-787F-42DB-AD65-26233FBD1671}" type="slidenum">
              <a:rPr lang="en-US" smtClean="0"/>
              <a:t>‹#›</a:t>
            </a:fld>
            <a:endParaRPr lang="en-US"/>
          </a:p>
        </p:txBody>
      </p:sp>
    </p:spTree>
    <p:extLst>
      <p:ext uri="{BB962C8B-B14F-4D97-AF65-F5344CB8AC3E}">
        <p14:creationId xmlns:p14="http://schemas.microsoft.com/office/powerpoint/2010/main" val="11282212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FE6B0-708E-4CCD-8525-7670826F80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6675D2-4CA8-4D99-B8E6-4B1A2F30FEBF}"/>
              </a:ext>
            </a:extLst>
          </p:cNvPr>
          <p:cNvSpPr>
            <a:spLocks noGrp="1"/>
          </p:cNvSpPr>
          <p:nvPr>
            <p:ph type="dt" sz="half" idx="10"/>
          </p:nvPr>
        </p:nvSpPr>
        <p:spPr/>
        <p:txBody>
          <a:bodyPr/>
          <a:lstStyle/>
          <a:p>
            <a:fld id="{BEA097CC-DA3F-4ED8-B184-B69FEAD7638C}" type="datetimeFigureOut">
              <a:rPr lang="en-US" smtClean="0"/>
              <a:t>8/3/2022</a:t>
            </a:fld>
            <a:endParaRPr lang="en-US"/>
          </a:p>
        </p:txBody>
      </p:sp>
      <p:sp>
        <p:nvSpPr>
          <p:cNvPr id="4" name="Footer Placeholder 3">
            <a:extLst>
              <a:ext uri="{FF2B5EF4-FFF2-40B4-BE49-F238E27FC236}">
                <a16:creationId xmlns:a16="http://schemas.microsoft.com/office/drawing/2014/main" id="{D67C5BEC-8DAD-4E61-94EB-59A9F91B35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58B255-8446-47F4-AF0D-4D6A1DE55EAA}"/>
              </a:ext>
            </a:extLst>
          </p:cNvPr>
          <p:cNvSpPr>
            <a:spLocks noGrp="1"/>
          </p:cNvSpPr>
          <p:nvPr>
            <p:ph type="sldNum" sz="quarter" idx="12"/>
          </p:nvPr>
        </p:nvSpPr>
        <p:spPr/>
        <p:txBody>
          <a:bodyPr/>
          <a:lstStyle/>
          <a:p>
            <a:fld id="{CA10EC77-787F-42DB-AD65-26233FBD1671}" type="slidenum">
              <a:rPr lang="en-US" smtClean="0"/>
              <a:t>‹#›</a:t>
            </a:fld>
            <a:endParaRPr lang="en-US"/>
          </a:p>
        </p:txBody>
      </p:sp>
    </p:spTree>
    <p:extLst>
      <p:ext uri="{BB962C8B-B14F-4D97-AF65-F5344CB8AC3E}">
        <p14:creationId xmlns:p14="http://schemas.microsoft.com/office/powerpoint/2010/main" val="30556764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C0959-06AE-4C93-B493-53F87A41590A}"/>
              </a:ext>
            </a:extLst>
          </p:cNvPr>
          <p:cNvSpPr>
            <a:spLocks noGrp="1"/>
          </p:cNvSpPr>
          <p:nvPr>
            <p:ph type="dt" sz="half" idx="10"/>
          </p:nvPr>
        </p:nvSpPr>
        <p:spPr/>
        <p:txBody>
          <a:bodyPr/>
          <a:lstStyle/>
          <a:p>
            <a:fld id="{BEA097CC-DA3F-4ED8-B184-B69FEAD7638C}" type="datetimeFigureOut">
              <a:rPr lang="en-US" smtClean="0"/>
              <a:t>8/3/2022</a:t>
            </a:fld>
            <a:endParaRPr lang="en-US"/>
          </a:p>
        </p:txBody>
      </p:sp>
      <p:sp>
        <p:nvSpPr>
          <p:cNvPr id="3" name="Footer Placeholder 2">
            <a:extLst>
              <a:ext uri="{FF2B5EF4-FFF2-40B4-BE49-F238E27FC236}">
                <a16:creationId xmlns:a16="http://schemas.microsoft.com/office/drawing/2014/main" id="{41013C18-06F9-451D-AE27-1CF0D8D3A9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9C0314-B0F2-4AE9-88B4-F4453F38EB8F}"/>
              </a:ext>
            </a:extLst>
          </p:cNvPr>
          <p:cNvSpPr>
            <a:spLocks noGrp="1"/>
          </p:cNvSpPr>
          <p:nvPr>
            <p:ph type="sldNum" sz="quarter" idx="12"/>
          </p:nvPr>
        </p:nvSpPr>
        <p:spPr/>
        <p:txBody>
          <a:bodyPr/>
          <a:lstStyle/>
          <a:p>
            <a:fld id="{CA10EC77-787F-42DB-AD65-26233FBD1671}" type="slidenum">
              <a:rPr lang="en-US" smtClean="0"/>
              <a:t>‹#›</a:t>
            </a:fld>
            <a:endParaRPr lang="en-US"/>
          </a:p>
        </p:txBody>
      </p:sp>
    </p:spTree>
    <p:extLst>
      <p:ext uri="{BB962C8B-B14F-4D97-AF65-F5344CB8AC3E}">
        <p14:creationId xmlns:p14="http://schemas.microsoft.com/office/powerpoint/2010/main" val="11393915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76843-44FA-45DE-869D-095D7538D2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41420B-A1CD-45D8-93F7-D59180652E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73D7CA-9F53-47C1-BAF4-B5D359464F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53757F-4926-486C-9355-D15714B1B878}"/>
              </a:ext>
            </a:extLst>
          </p:cNvPr>
          <p:cNvSpPr>
            <a:spLocks noGrp="1"/>
          </p:cNvSpPr>
          <p:nvPr>
            <p:ph type="dt" sz="half" idx="10"/>
          </p:nvPr>
        </p:nvSpPr>
        <p:spPr/>
        <p:txBody>
          <a:bodyPr/>
          <a:lstStyle/>
          <a:p>
            <a:fld id="{BEA097CC-DA3F-4ED8-B184-B69FEAD7638C}" type="datetimeFigureOut">
              <a:rPr lang="en-US" smtClean="0"/>
              <a:t>8/3/2022</a:t>
            </a:fld>
            <a:endParaRPr lang="en-US"/>
          </a:p>
        </p:txBody>
      </p:sp>
      <p:sp>
        <p:nvSpPr>
          <p:cNvPr id="6" name="Footer Placeholder 5">
            <a:extLst>
              <a:ext uri="{FF2B5EF4-FFF2-40B4-BE49-F238E27FC236}">
                <a16:creationId xmlns:a16="http://schemas.microsoft.com/office/drawing/2014/main" id="{329F2FFD-FBD6-4525-842D-9B9C9D91FF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D05131-DF9B-4841-82C5-8D21FFDE3A4F}"/>
              </a:ext>
            </a:extLst>
          </p:cNvPr>
          <p:cNvSpPr>
            <a:spLocks noGrp="1"/>
          </p:cNvSpPr>
          <p:nvPr>
            <p:ph type="sldNum" sz="quarter" idx="12"/>
          </p:nvPr>
        </p:nvSpPr>
        <p:spPr/>
        <p:txBody>
          <a:bodyPr/>
          <a:lstStyle/>
          <a:p>
            <a:fld id="{CA10EC77-787F-42DB-AD65-26233FBD1671}" type="slidenum">
              <a:rPr lang="en-US" smtClean="0"/>
              <a:t>‹#›</a:t>
            </a:fld>
            <a:endParaRPr lang="en-US"/>
          </a:p>
        </p:txBody>
      </p:sp>
    </p:spTree>
    <p:extLst>
      <p:ext uri="{BB962C8B-B14F-4D97-AF65-F5344CB8AC3E}">
        <p14:creationId xmlns:p14="http://schemas.microsoft.com/office/powerpoint/2010/main" val="28788524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9FE18-6613-4CB0-AA8C-9317BEB71C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EC6F6B-CE68-46F3-A9B9-D84EA3F1B9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994C52-4BDA-46BD-9961-967BAD3FE4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FB9A9D-F3A0-4F66-A348-5D92042D21BA}"/>
              </a:ext>
            </a:extLst>
          </p:cNvPr>
          <p:cNvSpPr>
            <a:spLocks noGrp="1"/>
          </p:cNvSpPr>
          <p:nvPr>
            <p:ph type="dt" sz="half" idx="10"/>
          </p:nvPr>
        </p:nvSpPr>
        <p:spPr/>
        <p:txBody>
          <a:bodyPr/>
          <a:lstStyle/>
          <a:p>
            <a:fld id="{BEA097CC-DA3F-4ED8-B184-B69FEAD7638C}" type="datetimeFigureOut">
              <a:rPr lang="en-US" smtClean="0"/>
              <a:t>8/3/2022</a:t>
            </a:fld>
            <a:endParaRPr lang="en-US"/>
          </a:p>
        </p:txBody>
      </p:sp>
      <p:sp>
        <p:nvSpPr>
          <p:cNvPr id="6" name="Footer Placeholder 5">
            <a:extLst>
              <a:ext uri="{FF2B5EF4-FFF2-40B4-BE49-F238E27FC236}">
                <a16:creationId xmlns:a16="http://schemas.microsoft.com/office/drawing/2014/main" id="{8E1942BE-2616-407B-B6F2-03DFC5F813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D69C2C-4168-49C1-993B-6AD3259C2F1C}"/>
              </a:ext>
            </a:extLst>
          </p:cNvPr>
          <p:cNvSpPr>
            <a:spLocks noGrp="1"/>
          </p:cNvSpPr>
          <p:nvPr>
            <p:ph type="sldNum" sz="quarter" idx="12"/>
          </p:nvPr>
        </p:nvSpPr>
        <p:spPr/>
        <p:txBody>
          <a:bodyPr/>
          <a:lstStyle/>
          <a:p>
            <a:fld id="{CA10EC77-787F-42DB-AD65-26233FBD1671}" type="slidenum">
              <a:rPr lang="en-US" smtClean="0"/>
              <a:t>‹#›</a:t>
            </a:fld>
            <a:endParaRPr lang="en-US"/>
          </a:p>
        </p:txBody>
      </p:sp>
    </p:spTree>
    <p:extLst>
      <p:ext uri="{BB962C8B-B14F-4D97-AF65-F5344CB8AC3E}">
        <p14:creationId xmlns:p14="http://schemas.microsoft.com/office/powerpoint/2010/main" val="54249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188260"/>
            <a:ext cx="9634071" cy="842682"/>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xfrm>
            <a:off x="763059" y="6463802"/>
            <a:ext cx="2540000" cy="257175"/>
          </a:xfrm>
          <a:ln/>
        </p:spPr>
        <p:txBody>
          <a:bodyPr/>
          <a:lstStyle>
            <a:lvl1pPr>
              <a:defRPr/>
            </a:lvl1pPr>
          </a:lstStyle>
          <a:p>
            <a:fld id="{538968E4-84D9-4082-972B-C91DF5C19D13}" type="datetime1">
              <a:rPr lang="en-US" smtClean="0"/>
              <a:t>8/3/2022</a:t>
            </a:fld>
            <a:endParaRPr lang="en-US"/>
          </a:p>
        </p:txBody>
      </p:sp>
      <p:sp>
        <p:nvSpPr>
          <p:cNvPr id="9" name="Rectangle 9"/>
          <p:cNvSpPr>
            <a:spLocks noGrp="1" noChangeArrowheads="1"/>
          </p:cNvSpPr>
          <p:nvPr>
            <p:ph type="sldNum" sz="quarter" idx="12"/>
          </p:nvPr>
        </p:nvSpPr>
        <p:spPr>
          <a:ln/>
        </p:spPr>
        <p:txBody>
          <a:bodyPr/>
          <a:lstStyle>
            <a:lvl1pPr>
              <a:defRPr/>
            </a:lvl1pPr>
          </a:lstStyle>
          <a:p>
            <a:fld id="{E3E1C030-5E23-4CD6-974C-C11ECEA976E4}" type="slidenum">
              <a:rPr lang="en-US" smtClean="0"/>
              <a:t>‹#›</a:t>
            </a:fld>
            <a:endParaRPr lang="en-US"/>
          </a:p>
        </p:txBody>
      </p:sp>
    </p:spTree>
    <p:extLst>
      <p:ext uri="{BB962C8B-B14F-4D97-AF65-F5344CB8AC3E}">
        <p14:creationId xmlns:p14="http://schemas.microsoft.com/office/powerpoint/2010/main" val="2573593268"/>
      </p:ext>
    </p:extLst>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4E122-DC58-49BC-88CB-B2F660F92E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8869D-A869-47DD-933F-273298CB3E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3707BC-FB3F-4CD6-BCEB-771902CE6B7E}"/>
              </a:ext>
            </a:extLst>
          </p:cNvPr>
          <p:cNvSpPr>
            <a:spLocks noGrp="1"/>
          </p:cNvSpPr>
          <p:nvPr>
            <p:ph type="dt" sz="half" idx="10"/>
          </p:nvPr>
        </p:nvSpPr>
        <p:spPr/>
        <p:txBody>
          <a:bodyPr/>
          <a:lstStyle/>
          <a:p>
            <a:fld id="{BEA097CC-DA3F-4ED8-B184-B69FEAD7638C}" type="datetimeFigureOut">
              <a:rPr lang="en-US" smtClean="0"/>
              <a:t>8/3/2022</a:t>
            </a:fld>
            <a:endParaRPr lang="en-US"/>
          </a:p>
        </p:txBody>
      </p:sp>
      <p:sp>
        <p:nvSpPr>
          <p:cNvPr id="5" name="Footer Placeholder 4">
            <a:extLst>
              <a:ext uri="{FF2B5EF4-FFF2-40B4-BE49-F238E27FC236}">
                <a16:creationId xmlns:a16="http://schemas.microsoft.com/office/drawing/2014/main" id="{578C9A37-8095-4A45-9790-4F0AA4DE9E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78E754-5E4C-4557-B47F-3BB0473FEA34}"/>
              </a:ext>
            </a:extLst>
          </p:cNvPr>
          <p:cNvSpPr>
            <a:spLocks noGrp="1"/>
          </p:cNvSpPr>
          <p:nvPr>
            <p:ph type="sldNum" sz="quarter" idx="12"/>
          </p:nvPr>
        </p:nvSpPr>
        <p:spPr/>
        <p:txBody>
          <a:bodyPr/>
          <a:lstStyle/>
          <a:p>
            <a:fld id="{CA10EC77-787F-42DB-AD65-26233FBD1671}" type="slidenum">
              <a:rPr lang="en-US" smtClean="0"/>
              <a:t>‹#›</a:t>
            </a:fld>
            <a:endParaRPr lang="en-US"/>
          </a:p>
        </p:txBody>
      </p:sp>
    </p:spTree>
    <p:extLst>
      <p:ext uri="{BB962C8B-B14F-4D97-AF65-F5344CB8AC3E}">
        <p14:creationId xmlns:p14="http://schemas.microsoft.com/office/powerpoint/2010/main" val="3652600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A65C7A-F5D8-4363-9513-62EC93CC6C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99BB76-2720-4876-A629-A289AE1ADA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28D5A-935D-4C81-AEAD-E83422853651}"/>
              </a:ext>
            </a:extLst>
          </p:cNvPr>
          <p:cNvSpPr>
            <a:spLocks noGrp="1"/>
          </p:cNvSpPr>
          <p:nvPr>
            <p:ph type="dt" sz="half" idx="10"/>
          </p:nvPr>
        </p:nvSpPr>
        <p:spPr/>
        <p:txBody>
          <a:bodyPr/>
          <a:lstStyle/>
          <a:p>
            <a:fld id="{BEA097CC-DA3F-4ED8-B184-B69FEAD7638C}" type="datetimeFigureOut">
              <a:rPr lang="en-US" smtClean="0"/>
              <a:t>8/3/2022</a:t>
            </a:fld>
            <a:endParaRPr lang="en-US"/>
          </a:p>
        </p:txBody>
      </p:sp>
      <p:sp>
        <p:nvSpPr>
          <p:cNvPr id="5" name="Footer Placeholder 4">
            <a:extLst>
              <a:ext uri="{FF2B5EF4-FFF2-40B4-BE49-F238E27FC236}">
                <a16:creationId xmlns:a16="http://schemas.microsoft.com/office/drawing/2014/main" id="{2269613F-3CD6-456E-B35A-98C09C5950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2401A7-A8DE-42EC-95CB-4DA510FCA8C0}"/>
              </a:ext>
            </a:extLst>
          </p:cNvPr>
          <p:cNvSpPr>
            <a:spLocks noGrp="1"/>
          </p:cNvSpPr>
          <p:nvPr>
            <p:ph type="sldNum" sz="quarter" idx="12"/>
          </p:nvPr>
        </p:nvSpPr>
        <p:spPr/>
        <p:txBody>
          <a:bodyPr/>
          <a:lstStyle/>
          <a:p>
            <a:fld id="{CA10EC77-787F-42DB-AD65-26233FBD1671}" type="slidenum">
              <a:rPr lang="en-US" smtClean="0"/>
              <a:t>‹#›</a:t>
            </a:fld>
            <a:endParaRPr lang="en-US"/>
          </a:p>
        </p:txBody>
      </p:sp>
    </p:spTree>
    <p:extLst>
      <p:ext uri="{BB962C8B-B14F-4D97-AF65-F5344CB8AC3E}">
        <p14:creationId xmlns:p14="http://schemas.microsoft.com/office/powerpoint/2010/main" val="33757865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9"/>
        <p:cNvGrpSpPr/>
        <p:nvPr/>
      </p:nvGrpSpPr>
      <p:grpSpPr>
        <a:xfrm>
          <a:off x="0" y="0"/>
          <a:ext cx="0" cy="0"/>
          <a:chOff x="0" y="0"/>
          <a:chExt cx="0" cy="0"/>
        </a:xfrm>
      </p:grpSpPr>
      <p:sp>
        <p:nvSpPr>
          <p:cNvPr id="100" name="Google Shape;100;p2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1" name="Google Shape;101;p25"/>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102" name="Google Shape;102;p2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91391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47"/>
        <p:cNvGrpSpPr/>
        <p:nvPr/>
      </p:nvGrpSpPr>
      <p:grpSpPr>
        <a:xfrm>
          <a:off x="0" y="0"/>
          <a:ext cx="0" cy="0"/>
          <a:chOff x="0" y="0"/>
          <a:chExt cx="0" cy="0"/>
        </a:xfrm>
      </p:grpSpPr>
      <p:sp>
        <p:nvSpPr>
          <p:cNvPr id="148" name="Google Shape;148;p37"/>
          <p:cNvSpPr txBox="1">
            <a:spLocks noGrp="1"/>
          </p:cNvSpPr>
          <p:nvPr>
            <p:ph type="sldNum" idx="12"/>
          </p:nvPr>
        </p:nvSpPr>
        <p:spPr>
          <a:xfrm>
            <a:off x="11132411" y="6071616"/>
            <a:ext cx="734000" cy="5244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149" name="Google Shape;149;p37"/>
          <p:cNvSpPr/>
          <p:nvPr/>
        </p:nvSpPr>
        <p:spPr>
          <a:xfrm>
            <a:off x="218400" y="165433"/>
            <a:ext cx="11755200" cy="1115200"/>
          </a:xfrm>
          <a:prstGeom prst="rect">
            <a:avLst/>
          </a:prstGeom>
          <a:solidFill>
            <a:srgbClr val="B2B5B6">
              <a:alpha val="20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solidFill>
                <a:srgbClr val="B2B5B6"/>
              </a:solidFill>
            </a:endParaRPr>
          </a:p>
        </p:txBody>
      </p:sp>
      <p:sp>
        <p:nvSpPr>
          <p:cNvPr id="150" name="Google Shape;150;p37"/>
          <p:cNvSpPr txBox="1">
            <a:spLocks noGrp="1"/>
          </p:cNvSpPr>
          <p:nvPr>
            <p:ph type="ctrTitle"/>
          </p:nvPr>
        </p:nvSpPr>
        <p:spPr>
          <a:xfrm>
            <a:off x="312933" y="812800"/>
            <a:ext cx="11553600" cy="592800"/>
          </a:xfrm>
          <a:prstGeom prst="rect">
            <a:avLst/>
          </a:prstGeom>
        </p:spPr>
        <p:txBody>
          <a:bodyPr spcFirstLastPara="1" wrap="square" lIns="91425" tIns="91425" rIns="91425" bIns="91425" anchor="t" anchorCtr="0">
            <a:noAutofit/>
          </a:bodyPr>
          <a:lstStyle>
            <a:lvl1pPr lvl="0" rtl="0">
              <a:lnSpc>
                <a:spcPct val="75000"/>
              </a:lnSpc>
              <a:spcBef>
                <a:spcPts val="0"/>
              </a:spcBef>
              <a:spcAft>
                <a:spcPts val="0"/>
              </a:spcAft>
              <a:buClr>
                <a:srgbClr val="333333"/>
              </a:buClr>
              <a:buSzPts val="1800"/>
              <a:buNone/>
              <a:defRPr sz="2400" b="1">
                <a:solidFill>
                  <a:srgbClr val="333333"/>
                </a:solidFill>
              </a:defRPr>
            </a:lvl1pPr>
            <a:lvl2pPr lvl="1" rtl="0">
              <a:spcBef>
                <a:spcPts val="0"/>
              </a:spcBef>
              <a:spcAft>
                <a:spcPts val="0"/>
              </a:spcAft>
              <a:buClr>
                <a:srgbClr val="333333"/>
              </a:buClr>
              <a:buSzPts val="1800"/>
              <a:buNone/>
              <a:defRPr sz="2400">
                <a:solidFill>
                  <a:srgbClr val="333333"/>
                </a:solidFill>
              </a:defRPr>
            </a:lvl2pPr>
            <a:lvl3pPr lvl="2" rtl="0">
              <a:spcBef>
                <a:spcPts val="0"/>
              </a:spcBef>
              <a:spcAft>
                <a:spcPts val="0"/>
              </a:spcAft>
              <a:buClr>
                <a:srgbClr val="333333"/>
              </a:buClr>
              <a:buSzPts val="1800"/>
              <a:buNone/>
              <a:defRPr sz="2400">
                <a:solidFill>
                  <a:srgbClr val="333333"/>
                </a:solidFill>
              </a:defRPr>
            </a:lvl3pPr>
            <a:lvl4pPr lvl="3" rtl="0">
              <a:spcBef>
                <a:spcPts val="0"/>
              </a:spcBef>
              <a:spcAft>
                <a:spcPts val="0"/>
              </a:spcAft>
              <a:buClr>
                <a:srgbClr val="333333"/>
              </a:buClr>
              <a:buSzPts val="1800"/>
              <a:buNone/>
              <a:defRPr sz="2400">
                <a:solidFill>
                  <a:srgbClr val="333333"/>
                </a:solidFill>
              </a:defRPr>
            </a:lvl4pPr>
            <a:lvl5pPr lvl="4" rtl="0">
              <a:spcBef>
                <a:spcPts val="0"/>
              </a:spcBef>
              <a:spcAft>
                <a:spcPts val="0"/>
              </a:spcAft>
              <a:buClr>
                <a:srgbClr val="333333"/>
              </a:buClr>
              <a:buSzPts val="1800"/>
              <a:buNone/>
              <a:defRPr sz="2400">
                <a:solidFill>
                  <a:srgbClr val="333333"/>
                </a:solidFill>
              </a:defRPr>
            </a:lvl5pPr>
            <a:lvl6pPr lvl="5" rtl="0">
              <a:spcBef>
                <a:spcPts val="0"/>
              </a:spcBef>
              <a:spcAft>
                <a:spcPts val="0"/>
              </a:spcAft>
              <a:buClr>
                <a:srgbClr val="333333"/>
              </a:buClr>
              <a:buSzPts val="1800"/>
              <a:buNone/>
              <a:defRPr sz="2400">
                <a:solidFill>
                  <a:srgbClr val="333333"/>
                </a:solidFill>
              </a:defRPr>
            </a:lvl6pPr>
            <a:lvl7pPr lvl="6" rtl="0">
              <a:spcBef>
                <a:spcPts val="0"/>
              </a:spcBef>
              <a:spcAft>
                <a:spcPts val="0"/>
              </a:spcAft>
              <a:buClr>
                <a:srgbClr val="333333"/>
              </a:buClr>
              <a:buSzPts val="1800"/>
              <a:buNone/>
              <a:defRPr sz="2400">
                <a:solidFill>
                  <a:srgbClr val="333333"/>
                </a:solidFill>
              </a:defRPr>
            </a:lvl7pPr>
            <a:lvl8pPr lvl="7" rtl="0">
              <a:spcBef>
                <a:spcPts val="0"/>
              </a:spcBef>
              <a:spcAft>
                <a:spcPts val="0"/>
              </a:spcAft>
              <a:buClr>
                <a:srgbClr val="333333"/>
              </a:buClr>
              <a:buSzPts val="1800"/>
              <a:buNone/>
              <a:defRPr sz="2400">
                <a:solidFill>
                  <a:srgbClr val="333333"/>
                </a:solidFill>
              </a:defRPr>
            </a:lvl8pPr>
            <a:lvl9pPr lvl="8" rtl="0">
              <a:spcBef>
                <a:spcPts val="0"/>
              </a:spcBef>
              <a:spcAft>
                <a:spcPts val="0"/>
              </a:spcAft>
              <a:buClr>
                <a:srgbClr val="333333"/>
              </a:buClr>
              <a:buSzPts val="1800"/>
              <a:buNone/>
              <a:defRPr sz="2400">
                <a:solidFill>
                  <a:srgbClr val="333333"/>
                </a:solidFill>
              </a:defRPr>
            </a:lvl9pPr>
          </a:lstStyle>
          <a:p>
            <a:endParaRPr/>
          </a:p>
        </p:txBody>
      </p:sp>
      <p:sp>
        <p:nvSpPr>
          <p:cNvPr id="151" name="Google Shape;151;p37"/>
          <p:cNvSpPr txBox="1">
            <a:spLocks noGrp="1"/>
          </p:cNvSpPr>
          <p:nvPr>
            <p:ph type="subTitle" idx="1"/>
          </p:nvPr>
        </p:nvSpPr>
        <p:spPr>
          <a:xfrm>
            <a:off x="414533" y="280500"/>
            <a:ext cx="3417200" cy="408800"/>
          </a:xfrm>
          <a:prstGeom prst="rect">
            <a:avLst/>
          </a:prstGeom>
          <a:noFill/>
          <a:ln>
            <a:noFill/>
          </a:ln>
        </p:spPr>
        <p:txBody>
          <a:bodyPr spcFirstLastPara="1" wrap="square" lIns="0" tIns="0" rIns="91425" bIns="0" anchor="ctr" anchorCtr="0">
            <a:noAutofit/>
          </a:bodyPr>
          <a:lstStyle>
            <a:lvl1pPr lvl="0" rtl="0">
              <a:lnSpc>
                <a:spcPct val="75000"/>
              </a:lnSpc>
              <a:spcBef>
                <a:spcPts val="0"/>
              </a:spcBef>
              <a:spcAft>
                <a:spcPts val="0"/>
              </a:spcAft>
              <a:buClr>
                <a:srgbClr val="6374A7"/>
              </a:buClr>
              <a:buSzPts val="1200"/>
              <a:buNone/>
              <a:defRPr sz="1600" b="1">
                <a:solidFill>
                  <a:srgbClr val="6374A7"/>
                </a:solidFill>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5138754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5263D53C-B483-CF41-9E85-468DF953AF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84028" y="2788926"/>
            <a:ext cx="3282704" cy="547117"/>
          </a:xfrm>
          <a:prstGeom prst="rect">
            <a:avLst/>
          </a:prstGeom>
        </p:spPr>
      </p:pic>
      <p:sp>
        <p:nvSpPr>
          <p:cNvPr id="2" name="Title 1">
            <a:extLst>
              <a:ext uri="{FF2B5EF4-FFF2-40B4-BE49-F238E27FC236}">
                <a16:creationId xmlns:a16="http://schemas.microsoft.com/office/drawing/2014/main" id="{61D3C9BB-ACD4-48EA-AF83-B18624FA71D3}"/>
              </a:ext>
            </a:extLst>
          </p:cNvPr>
          <p:cNvSpPr>
            <a:spLocks noGrp="1"/>
          </p:cNvSpPr>
          <p:nvPr>
            <p:ph type="ctrTitle"/>
          </p:nvPr>
        </p:nvSpPr>
        <p:spPr>
          <a:xfrm>
            <a:off x="2714172" y="3790348"/>
            <a:ext cx="7126514" cy="2387600"/>
          </a:xfrm>
        </p:spPr>
        <p:txBody>
          <a:bodyPr anchor="b"/>
          <a:lstStyle>
            <a:lvl1pPr algn="l">
              <a:defRPr sz="6000" b="1">
                <a:latin typeface="+mj-lt"/>
              </a:defRPr>
            </a:lvl1pPr>
          </a:lstStyle>
          <a:p>
            <a:r>
              <a:rPr lang="en-US"/>
              <a:t>Click to edit Master title style</a:t>
            </a:r>
          </a:p>
        </p:txBody>
      </p:sp>
      <p:sp>
        <p:nvSpPr>
          <p:cNvPr id="3" name="Subtitle 2">
            <a:extLst>
              <a:ext uri="{FF2B5EF4-FFF2-40B4-BE49-F238E27FC236}">
                <a16:creationId xmlns:a16="http://schemas.microsoft.com/office/drawing/2014/main" id="{D50F6279-2EBB-4BD9-BC2A-79598A0533D0}"/>
              </a:ext>
            </a:extLst>
          </p:cNvPr>
          <p:cNvSpPr>
            <a:spLocks noGrp="1"/>
          </p:cNvSpPr>
          <p:nvPr>
            <p:ph type="subTitle" idx="1"/>
          </p:nvPr>
        </p:nvSpPr>
        <p:spPr>
          <a:xfrm>
            <a:off x="985733" y="1122362"/>
            <a:ext cx="3468915" cy="827881"/>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a:extLst>
              <a:ext uri="{FF2B5EF4-FFF2-40B4-BE49-F238E27FC236}">
                <a16:creationId xmlns:a16="http://schemas.microsoft.com/office/drawing/2014/main" id="{1A27AC42-123D-42B2-8405-C292B80C75E6}"/>
              </a:ext>
            </a:extLst>
          </p:cNvPr>
          <p:cNvSpPr>
            <a:spLocks noGrp="1"/>
          </p:cNvSpPr>
          <p:nvPr>
            <p:ph type="dt" sz="half" idx="10"/>
          </p:nvPr>
        </p:nvSpPr>
        <p:spPr>
          <a:xfrm rot="16200000">
            <a:off x="-316759" y="1197426"/>
            <a:ext cx="1333850" cy="365125"/>
          </a:xfrm>
          <a:prstGeom prst="rect">
            <a:avLst/>
          </a:prstGeom>
        </p:spPr>
        <p:txBody>
          <a:bodyPr/>
          <a:lstStyle>
            <a:lvl1pPr algn="r">
              <a:defRPr>
                <a:solidFill>
                  <a:schemeClr val="tx1">
                    <a:lumMod val="50000"/>
                    <a:lumOff val="50000"/>
                  </a:schemeClr>
                </a:solidFill>
              </a:defRPr>
            </a:lvl1pPr>
          </a:lstStyle>
          <a:p>
            <a:endParaRPr lang="en-US"/>
          </a:p>
        </p:txBody>
      </p:sp>
      <p:pic>
        <p:nvPicPr>
          <p:cNvPr id="7" name="Picture 6">
            <a:extLst>
              <a:ext uri="{FF2B5EF4-FFF2-40B4-BE49-F238E27FC236}">
                <a16:creationId xmlns:a16="http://schemas.microsoft.com/office/drawing/2014/main" id="{37B1C97D-EBAD-7648-B222-23C919C3E88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392" y="6363735"/>
            <a:ext cx="12204392" cy="387935"/>
          </a:xfrm>
          <a:prstGeom prst="rect">
            <a:avLst/>
          </a:prstGeom>
        </p:spPr>
      </p:pic>
    </p:spTree>
    <p:extLst>
      <p:ext uri="{BB962C8B-B14F-4D97-AF65-F5344CB8AC3E}">
        <p14:creationId xmlns:p14="http://schemas.microsoft.com/office/powerpoint/2010/main" val="19535331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 3 items">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BFC0B6E7-5E1C-4B73-95BD-E0EA053CB2BC}"/>
              </a:ext>
            </a:extLst>
          </p:cNvPr>
          <p:cNvCxnSpPr/>
          <p:nvPr userDrawn="1"/>
        </p:nvCxnSpPr>
        <p:spPr>
          <a:xfrm>
            <a:off x="10880870" y="6718"/>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547082F1-CD5E-4A24-B7A2-A3EDA90E4477}"/>
              </a:ext>
            </a:extLst>
          </p:cNvPr>
          <p:cNvSpPr/>
          <p:nvPr userDrawn="1"/>
        </p:nvSpPr>
        <p:spPr>
          <a:xfrm>
            <a:off x="10507119" y="3624925"/>
            <a:ext cx="805563" cy="805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AB75EC3-913E-4BED-B892-24D6FD882B75}"/>
              </a:ext>
            </a:extLst>
          </p:cNvPr>
          <p:cNvSpPr/>
          <p:nvPr userDrawn="1"/>
        </p:nvSpPr>
        <p:spPr>
          <a:xfrm>
            <a:off x="10507119" y="4773667"/>
            <a:ext cx="805563" cy="8055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17BBE3-6234-4ABE-878C-2926C006E1E5}"/>
              </a:ext>
            </a:extLst>
          </p:cNvPr>
          <p:cNvSpPr/>
          <p:nvPr userDrawn="1"/>
        </p:nvSpPr>
        <p:spPr>
          <a:xfrm>
            <a:off x="10507120" y="2535784"/>
            <a:ext cx="805563" cy="8055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3827C15D-900E-4BB7-B081-A427C3DD26D3}"/>
              </a:ext>
            </a:extLst>
          </p:cNvPr>
          <p:cNvSpPr>
            <a:spLocks noGrp="1"/>
          </p:cNvSpPr>
          <p:nvPr>
            <p:ph type="body" sz="quarter" idx="10" hasCustomPrompt="1"/>
          </p:nvPr>
        </p:nvSpPr>
        <p:spPr>
          <a:xfrm>
            <a:off x="3583060" y="2606847"/>
            <a:ext cx="6458404" cy="352561"/>
          </a:xfrm>
        </p:spPr>
        <p:txBody>
          <a:bodyPr>
            <a:normAutofit/>
          </a:bodyPr>
          <a:lstStyle>
            <a:lvl1pPr algn="r">
              <a:defRPr sz="2000" b="1" spc="300">
                <a:solidFill>
                  <a:schemeClr val="accent1"/>
                </a:solidFill>
              </a:defRPr>
            </a:lvl1pPr>
            <a:lvl2pPr marL="457200" indent="0">
              <a:buNone/>
              <a:defRPr/>
            </a:lvl2pPr>
          </a:lstStyle>
          <a:p>
            <a:pPr lvl="0"/>
            <a:r>
              <a:rPr lang="en-US"/>
              <a:t>CLICK TO EDIT MASTER TEXT STYLES</a:t>
            </a:r>
          </a:p>
        </p:txBody>
      </p:sp>
      <p:sp>
        <p:nvSpPr>
          <p:cNvPr id="18" name="Text Placeholder 17">
            <a:extLst>
              <a:ext uri="{FF2B5EF4-FFF2-40B4-BE49-F238E27FC236}">
                <a16:creationId xmlns:a16="http://schemas.microsoft.com/office/drawing/2014/main" id="{84302A94-9527-4E62-9E69-6ACC17BDDA53}"/>
              </a:ext>
            </a:extLst>
          </p:cNvPr>
          <p:cNvSpPr>
            <a:spLocks noGrp="1"/>
          </p:cNvSpPr>
          <p:nvPr>
            <p:ph type="body" sz="quarter" idx="11"/>
          </p:nvPr>
        </p:nvSpPr>
        <p:spPr>
          <a:xfrm>
            <a:off x="4076773" y="2978358"/>
            <a:ext cx="5964689" cy="352561"/>
          </a:xfrm>
        </p:spPr>
        <p:txBody>
          <a:bodyPr/>
          <a:lstStyle>
            <a:lvl1pPr algn="r">
              <a:defRPr/>
            </a:lvl1pPr>
          </a:lstStyle>
          <a:p>
            <a:pPr lvl="0"/>
            <a:r>
              <a:rPr lang="en-US"/>
              <a:t>Click to edit Master text styles</a:t>
            </a:r>
          </a:p>
        </p:txBody>
      </p:sp>
      <p:sp>
        <p:nvSpPr>
          <p:cNvPr id="19" name="Text Placeholder 12">
            <a:extLst>
              <a:ext uri="{FF2B5EF4-FFF2-40B4-BE49-F238E27FC236}">
                <a16:creationId xmlns:a16="http://schemas.microsoft.com/office/drawing/2014/main" id="{06F10399-E8A7-4437-AB27-43D9AE2FD72E}"/>
              </a:ext>
            </a:extLst>
          </p:cNvPr>
          <p:cNvSpPr>
            <a:spLocks noGrp="1"/>
          </p:cNvSpPr>
          <p:nvPr>
            <p:ph type="body" sz="quarter" idx="12" hasCustomPrompt="1"/>
          </p:nvPr>
        </p:nvSpPr>
        <p:spPr>
          <a:xfrm>
            <a:off x="3645932" y="3692190"/>
            <a:ext cx="6458404" cy="352561"/>
          </a:xfrm>
        </p:spPr>
        <p:txBody>
          <a:bodyPr>
            <a:normAutofit/>
          </a:bodyPr>
          <a:lstStyle>
            <a:lvl1pPr algn="r">
              <a:defRPr sz="2000" b="1" spc="300">
                <a:solidFill>
                  <a:schemeClr val="accent2"/>
                </a:solidFill>
              </a:defRPr>
            </a:lvl1pPr>
            <a:lvl2pPr marL="45720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44884FD3-6871-44B8-B693-9DA000641CA6}"/>
              </a:ext>
            </a:extLst>
          </p:cNvPr>
          <p:cNvSpPr>
            <a:spLocks noGrp="1"/>
          </p:cNvSpPr>
          <p:nvPr>
            <p:ph type="body" sz="quarter" idx="13"/>
          </p:nvPr>
        </p:nvSpPr>
        <p:spPr>
          <a:xfrm>
            <a:off x="4139646" y="4084645"/>
            <a:ext cx="5964689" cy="352561"/>
          </a:xfrm>
        </p:spPr>
        <p:txBody>
          <a:bodyPr/>
          <a:lstStyle>
            <a:lvl1pPr algn="r">
              <a:defRPr/>
            </a:lvl1pPr>
          </a:lstStyle>
          <a:p>
            <a:pPr lvl="0"/>
            <a:r>
              <a:rPr lang="en-US"/>
              <a:t>Click to edit Master text styles</a:t>
            </a:r>
          </a:p>
        </p:txBody>
      </p:sp>
      <p:sp>
        <p:nvSpPr>
          <p:cNvPr id="21" name="Text Placeholder 12">
            <a:extLst>
              <a:ext uri="{FF2B5EF4-FFF2-40B4-BE49-F238E27FC236}">
                <a16:creationId xmlns:a16="http://schemas.microsoft.com/office/drawing/2014/main" id="{4D1CB387-B6BB-4FE4-89F2-0D7ECCF1891A}"/>
              </a:ext>
            </a:extLst>
          </p:cNvPr>
          <p:cNvSpPr>
            <a:spLocks noGrp="1"/>
          </p:cNvSpPr>
          <p:nvPr>
            <p:ph type="body" sz="quarter" idx="14" hasCustomPrompt="1"/>
          </p:nvPr>
        </p:nvSpPr>
        <p:spPr>
          <a:xfrm>
            <a:off x="3645931" y="4808438"/>
            <a:ext cx="6458404" cy="352561"/>
          </a:xfrm>
        </p:spPr>
        <p:txBody>
          <a:bodyPr>
            <a:normAutofit/>
          </a:bodyPr>
          <a:lstStyle>
            <a:lvl1pPr algn="r">
              <a:defRPr sz="2000" b="1" spc="300">
                <a:solidFill>
                  <a:schemeClr val="accent3"/>
                </a:solidFill>
              </a:defRPr>
            </a:lvl1pPr>
            <a:lvl2pPr marL="45720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830CD3DF-A532-43CB-A2B5-0D038A4766EF}"/>
              </a:ext>
            </a:extLst>
          </p:cNvPr>
          <p:cNvSpPr>
            <a:spLocks noGrp="1"/>
          </p:cNvSpPr>
          <p:nvPr>
            <p:ph type="body" sz="quarter" idx="15"/>
          </p:nvPr>
        </p:nvSpPr>
        <p:spPr>
          <a:xfrm>
            <a:off x="4139645" y="5157014"/>
            <a:ext cx="5964689" cy="352561"/>
          </a:xfrm>
        </p:spPr>
        <p:txBody>
          <a:bodyPr/>
          <a:lstStyle>
            <a:lvl1pPr algn="r">
              <a:defRPr/>
            </a:lvl1pPr>
          </a:lstStyle>
          <a:p>
            <a:pPr lvl="0"/>
            <a:r>
              <a:rPr lang="en-US"/>
              <a:t>Click to edit Master text styles</a:t>
            </a:r>
          </a:p>
        </p:txBody>
      </p:sp>
      <p:cxnSp>
        <p:nvCxnSpPr>
          <p:cNvPr id="12" name="Straight Connector 11">
            <a:extLst>
              <a:ext uri="{FF2B5EF4-FFF2-40B4-BE49-F238E27FC236}">
                <a16:creationId xmlns:a16="http://schemas.microsoft.com/office/drawing/2014/main" id="{78CB0A02-B47B-4CD3-86E5-38F9D7F3A1D0}"/>
              </a:ext>
            </a:extLst>
          </p:cNvPr>
          <p:cNvCxnSpPr/>
          <p:nvPr userDrawn="1"/>
        </p:nvCxnSpPr>
        <p:spPr>
          <a:xfrm>
            <a:off x="10507119" y="278130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EC4E4FF-A822-44AA-BCF3-7228F7F8C31A}"/>
              </a:ext>
            </a:extLst>
          </p:cNvPr>
          <p:cNvCxnSpPr/>
          <p:nvPr userDrawn="1"/>
        </p:nvCxnSpPr>
        <p:spPr>
          <a:xfrm>
            <a:off x="10507119" y="309372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9378D9C-857B-4D69-8554-13B253A9ADDB}"/>
              </a:ext>
            </a:extLst>
          </p:cNvPr>
          <p:cNvCxnSpPr/>
          <p:nvPr userDrawn="1"/>
        </p:nvCxnSpPr>
        <p:spPr>
          <a:xfrm>
            <a:off x="10507119" y="38709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7A007DA-8C79-42BF-BC39-68432A159444}"/>
              </a:ext>
            </a:extLst>
          </p:cNvPr>
          <p:cNvCxnSpPr/>
          <p:nvPr userDrawn="1"/>
        </p:nvCxnSpPr>
        <p:spPr>
          <a:xfrm>
            <a:off x="10507119" y="41833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6AFD65F-E88D-4A15-B835-0DB65960F713}"/>
              </a:ext>
            </a:extLst>
          </p:cNvPr>
          <p:cNvCxnSpPr/>
          <p:nvPr userDrawn="1"/>
        </p:nvCxnSpPr>
        <p:spPr>
          <a:xfrm>
            <a:off x="10500948" y="50215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F594E86-B53F-43C4-B20A-3352684FA937}"/>
              </a:ext>
            </a:extLst>
          </p:cNvPr>
          <p:cNvCxnSpPr/>
          <p:nvPr userDrawn="1"/>
        </p:nvCxnSpPr>
        <p:spPr>
          <a:xfrm>
            <a:off x="10500948" y="533400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F8E0F78-771F-E543-BA91-EA5AC5D23C3E}"/>
              </a:ext>
            </a:extLst>
          </p:cNvPr>
          <p:cNvSpPr txBox="1"/>
          <p:nvPr userDrawn="1"/>
        </p:nvSpPr>
        <p:spPr>
          <a:xfrm>
            <a:off x="7793159" y="350645"/>
            <a:ext cx="2254143" cy="769441"/>
          </a:xfrm>
          <a:prstGeom prst="rect">
            <a:avLst/>
          </a:prstGeom>
          <a:noFill/>
        </p:spPr>
        <p:txBody>
          <a:bodyPr wrap="none" rtlCol="0">
            <a:spAutoFit/>
          </a:bodyPr>
          <a:lstStyle/>
          <a:p>
            <a:pPr algn="r"/>
            <a:r>
              <a:rPr lang="en-US" sz="4400" b="1"/>
              <a:t>Agenda</a:t>
            </a:r>
          </a:p>
        </p:txBody>
      </p:sp>
      <p:sp>
        <p:nvSpPr>
          <p:cNvPr id="24" name="Slide Number Placeholder 3">
            <a:extLst>
              <a:ext uri="{FF2B5EF4-FFF2-40B4-BE49-F238E27FC236}">
                <a16:creationId xmlns:a16="http://schemas.microsoft.com/office/drawing/2014/main" id="{34B53F98-50EA-486A-B076-4F45D76BC6B9}"/>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Tree>
    <p:extLst>
      <p:ext uri="{BB962C8B-B14F-4D97-AF65-F5344CB8AC3E}">
        <p14:creationId xmlns:p14="http://schemas.microsoft.com/office/powerpoint/2010/main" val="21155031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genda - 5 items">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BFC0B6E7-5E1C-4B73-95BD-E0EA053CB2BC}"/>
              </a:ext>
            </a:extLst>
          </p:cNvPr>
          <p:cNvCxnSpPr/>
          <p:nvPr userDrawn="1"/>
        </p:nvCxnSpPr>
        <p:spPr>
          <a:xfrm>
            <a:off x="10880870" y="6718"/>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547082F1-CD5E-4A24-B7A2-A3EDA90E4477}"/>
              </a:ext>
            </a:extLst>
          </p:cNvPr>
          <p:cNvSpPr/>
          <p:nvPr userDrawn="1"/>
        </p:nvSpPr>
        <p:spPr>
          <a:xfrm>
            <a:off x="10507119" y="2623437"/>
            <a:ext cx="805563" cy="805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AB75EC3-913E-4BED-B892-24D6FD882B75}"/>
              </a:ext>
            </a:extLst>
          </p:cNvPr>
          <p:cNvSpPr/>
          <p:nvPr userDrawn="1"/>
        </p:nvSpPr>
        <p:spPr>
          <a:xfrm>
            <a:off x="10507119" y="3772179"/>
            <a:ext cx="805563" cy="80556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DB01812-6E79-4800-A563-254664683425}"/>
              </a:ext>
            </a:extLst>
          </p:cNvPr>
          <p:cNvSpPr/>
          <p:nvPr userDrawn="1"/>
        </p:nvSpPr>
        <p:spPr>
          <a:xfrm>
            <a:off x="10507119" y="4835490"/>
            <a:ext cx="805563" cy="80556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89966E-D6F5-40F0-8EE8-35E0C2C5F11C}"/>
              </a:ext>
            </a:extLst>
          </p:cNvPr>
          <p:cNvSpPr/>
          <p:nvPr userDrawn="1"/>
        </p:nvSpPr>
        <p:spPr>
          <a:xfrm>
            <a:off x="10507118" y="5898801"/>
            <a:ext cx="805563" cy="805563"/>
          </a:xfrm>
          <a:prstGeom prst="ellipse">
            <a:avLst/>
          </a:prstGeom>
          <a:solidFill>
            <a:srgbClr val="0F3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17BBE3-6234-4ABE-878C-2926C006E1E5}"/>
              </a:ext>
            </a:extLst>
          </p:cNvPr>
          <p:cNvSpPr/>
          <p:nvPr userDrawn="1"/>
        </p:nvSpPr>
        <p:spPr>
          <a:xfrm>
            <a:off x="10507120" y="1534296"/>
            <a:ext cx="805563" cy="8055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3827C15D-900E-4BB7-B081-A427C3DD26D3}"/>
              </a:ext>
            </a:extLst>
          </p:cNvPr>
          <p:cNvSpPr>
            <a:spLocks noGrp="1"/>
          </p:cNvSpPr>
          <p:nvPr>
            <p:ph type="body" sz="quarter" idx="10" hasCustomPrompt="1"/>
          </p:nvPr>
        </p:nvSpPr>
        <p:spPr>
          <a:xfrm>
            <a:off x="3583060" y="1605359"/>
            <a:ext cx="6458404" cy="352561"/>
          </a:xfrm>
        </p:spPr>
        <p:txBody>
          <a:bodyPr>
            <a:normAutofit/>
          </a:bodyPr>
          <a:lstStyle>
            <a:lvl1pPr algn="r">
              <a:defRPr sz="2000" b="1" spc="300">
                <a:solidFill>
                  <a:schemeClr val="accent1"/>
                </a:solidFill>
              </a:defRPr>
            </a:lvl1pPr>
            <a:lvl2pPr marL="457200" indent="0">
              <a:buNone/>
              <a:defRPr/>
            </a:lvl2pPr>
          </a:lstStyle>
          <a:p>
            <a:pPr lvl="0"/>
            <a:r>
              <a:rPr lang="en-US"/>
              <a:t>CLICK TO EDIT MASTER TEXT STYLES</a:t>
            </a:r>
          </a:p>
        </p:txBody>
      </p:sp>
      <p:sp>
        <p:nvSpPr>
          <p:cNvPr id="18" name="Text Placeholder 17">
            <a:extLst>
              <a:ext uri="{FF2B5EF4-FFF2-40B4-BE49-F238E27FC236}">
                <a16:creationId xmlns:a16="http://schemas.microsoft.com/office/drawing/2014/main" id="{84302A94-9527-4E62-9E69-6ACC17BDDA53}"/>
              </a:ext>
            </a:extLst>
          </p:cNvPr>
          <p:cNvSpPr>
            <a:spLocks noGrp="1"/>
          </p:cNvSpPr>
          <p:nvPr>
            <p:ph type="body" sz="quarter" idx="11"/>
          </p:nvPr>
        </p:nvSpPr>
        <p:spPr>
          <a:xfrm>
            <a:off x="4076773" y="1976870"/>
            <a:ext cx="5964689" cy="352561"/>
          </a:xfrm>
        </p:spPr>
        <p:txBody>
          <a:bodyPr/>
          <a:lstStyle>
            <a:lvl1pPr algn="r">
              <a:defRPr/>
            </a:lvl1pPr>
          </a:lstStyle>
          <a:p>
            <a:pPr lvl="0"/>
            <a:r>
              <a:rPr lang="en-US"/>
              <a:t>Click to edit Master text styles</a:t>
            </a:r>
          </a:p>
        </p:txBody>
      </p:sp>
      <p:sp>
        <p:nvSpPr>
          <p:cNvPr id="19" name="Text Placeholder 12">
            <a:extLst>
              <a:ext uri="{FF2B5EF4-FFF2-40B4-BE49-F238E27FC236}">
                <a16:creationId xmlns:a16="http://schemas.microsoft.com/office/drawing/2014/main" id="{06F10399-E8A7-4437-AB27-43D9AE2FD72E}"/>
              </a:ext>
            </a:extLst>
          </p:cNvPr>
          <p:cNvSpPr>
            <a:spLocks noGrp="1"/>
          </p:cNvSpPr>
          <p:nvPr>
            <p:ph type="body" sz="quarter" idx="12" hasCustomPrompt="1"/>
          </p:nvPr>
        </p:nvSpPr>
        <p:spPr>
          <a:xfrm>
            <a:off x="3645932" y="2690702"/>
            <a:ext cx="6458404" cy="352561"/>
          </a:xfrm>
        </p:spPr>
        <p:txBody>
          <a:bodyPr>
            <a:normAutofit/>
          </a:bodyPr>
          <a:lstStyle>
            <a:lvl1pPr algn="r">
              <a:defRPr sz="2000" b="1" spc="300">
                <a:solidFill>
                  <a:schemeClr val="accent2"/>
                </a:solidFill>
              </a:defRPr>
            </a:lvl1pPr>
            <a:lvl2pPr marL="45720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44884FD3-6871-44B8-B693-9DA000641CA6}"/>
              </a:ext>
            </a:extLst>
          </p:cNvPr>
          <p:cNvSpPr>
            <a:spLocks noGrp="1"/>
          </p:cNvSpPr>
          <p:nvPr>
            <p:ph type="body" sz="quarter" idx="13"/>
          </p:nvPr>
        </p:nvSpPr>
        <p:spPr>
          <a:xfrm>
            <a:off x="4139646" y="3083157"/>
            <a:ext cx="5964689" cy="352561"/>
          </a:xfrm>
        </p:spPr>
        <p:txBody>
          <a:bodyPr/>
          <a:lstStyle>
            <a:lvl1pPr algn="r">
              <a:defRPr/>
            </a:lvl1pPr>
          </a:lstStyle>
          <a:p>
            <a:pPr lvl="0"/>
            <a:r>
              <a:rPr lang="en-US"/>
              <a:t>Click to edit Master text styles</a:t>
            </a:r>
          </a:p>
        </p:txBody>
      </p:sp>
      <p:sp>
        <p:nvSpPr>
          <p:cNvPr id="21" name="Text Placeholder 12">
            <a:extLst>
              <a:ext uri="{FF2B5EF4-FFF2-40B4-BE49-F238E27FC236}">
                <a16:creationId xmlns:a16="http://schemas.microsoft.com/office/drawing/2014/main" id="{4D1CB387-B6BB-4FE4-89F2-0D7ECCF1891A}"/>
              </a:ext>
            </a:extLst>
          </p:cNvPr>
          <p:cNvSpPr>
            <a:spLocks noGrp="1"/>
          </p:cNvSpPr>
          <p:nvPr>
            <p:ph type="body" sz="quarter" idx="14" hasCustomPrompt="1"/>
          </p:nvPr>
        </p:nvSpPr>
        <p:spPr>
          <a:xfrm>
            <a:off x="3645931" y="3806950"/>
            <a:ext cx="6458404" cy="352561"/>
          </a:xfrm>
        </p:spPr>
        <p:txBody>
          <a:bodyPr>
            <a:normAutofit/>
          </a:bodyPr>
          <a:lstStyle>
            <a:lvl1pPr algn="r">
              <a:defRPr sz="2000" b="1" spc="300">
                <a:solidFill>
                  <a:schemeClr val="accent3"/>
                </a:solidFill>
              </a:defRPr>
            </a:lvl1pPr>
            <a:lvl2pPr marL="45720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830CD3DF-A532-43CB-A2B5-0D038A4766EF}"/>
              </a:ext>
            </a:extLst>
          </p:cNvPr>
          <p:cNvSpPr>
            <a:spLocks noGrp="1"/>
          </p:cNvSpPr>
          <p:nvPr>
            <p:ph type="body" sz="quarter" idx="15"/>
          </p:nvPr>
        </p:nvSpPr>
        <p:spPr>
          <a:xfrm>
            <a:off x="4139645" y="4155526"/>
            <a:ext cx="5964689" cy="352561"/>
          </a:xfrm>
        </p:spPr>
        <p:txBody>
          <a:bodyPr/>
          <a:lstStyle>
            <a:lvl1pPr algn="r">
              <a:defRPr/>
            </a:lvl1pPr>
          </a:lstStyle>
          <a:p>
            <a:pPr lvl="0"/>
            <a:r>
              <a:rPr lang="en-US"/>
              <a:t>Click to edit Master text styles</a:t>
            </a:r>
          </a:p>
        </p:txBody>
      </p:sp>
      <p:sp>
        <p:nvSpPr>
          <p:cNvPr id="23" name="Text Placeholder 12">
            <a:extLst>
              <a:ext uri="{FF2B5EF4-FFF2-40B4-BE49-F238E27FC236}">
                <a16:creationId xmlns:a16="http://schemas.microsoft.com/office/drawing/2014/main" id="{3A858A4A-1FE2-4A93-8AC5-82FC34A93F47}"/>
              </a:ext>
            </a:extLst>
          </p:cNvPr>
          <p:cNvSpPr>
            <a:spLocks noGrp="1"/>
          </p:cNvSpPr>
          <p:nvPr>
            <p:ph type="body" sz="quarter" idx="16" hasCustomPrompt="1"/>
          </p:nvPr>
        </p:nvSpPr>
        <p:spPr>
          <a:xfrm>
            <a:off x="3645931" y="4904065"/>
            <a:ext cx="6458404" cy="352561"/>
          </a:xfrm>
        </p:spPr>
        <p:txBody>
          <a:bodyPr>
            <a:normAutofit/>
          </a:bodyPr>
          <a:lstStyle>
            <a:lvl1pPr algn="r">
              <a:defRPr sz="2000" b="1" spc="300">
                <a:solidFill>
                  <a:schemeClr val="accent4"/>
                </a:solidFill>
              </a:defRPr>
            </a:lvl1pPr>
            <a:lvl2pPr marL="457200" indent="0">
              <a:buNone/>
              <a:defRPr/>
            </a:lvl2pPr>
          </a:lstStyle>
          <a:p>
            <a:pPr lvl="0"/>
            <a:r>
              <a:rPr lang="en-US"/>
              <a:t>CLICK TO EDIT MASTER TEXT STYLES</a:t>
            </a:r>
          </a:p>
        </p:txBody>
      </p:sp>
      <p:sp>
        <p:nvSpPr>
          <p:cNvPr id="24" name="Text Placeholder 17">
            <a:extLst>
              <a:ext uri="{FF2B5EF4-FFF2-40B4-BE49-F238E27FC236}">
                <a16:creationId xmlns:a16="http://schemas.microsoft.com/office/drawing/2014/main" id="{DEE5B449-A71F-47BF-A411-05A2EE2C864B}"/>
              </a:ext>
            </a:extLst>
          </p:cNvPr>
          <p:cNvSpPr>
            <a:spLocks noGrp="1"/>
          </p:cNvSpPr>
          <p:nvPr>
            <p:ph type="body" sz="quarter" idx="17"/>
          </p:nvPr>
        </p:nvSpPr>
        <p:spPr>
          <a:xfrm>
            <a:off x="4139645" y="5252641"/>
            <a:ext cx="5964689" cy="352561"/>
          </a:xfrm>
        </p:spPr>
        <p:txBody>
          <a:bodyPr/>
          <a:lstStyle>
            <a:lvl1pPr algn="r">
              <a:defRPr/>
            </a:lvl1pPr>
          </a:lstStyle>
          <a:p>
            <a:pPr lvl="0"/>
            <a:r>
              <a:rPr lang="en-US"/>
              <a:t>Click to edit Master text styles</a:t>
            </a:r>
          </a:p>
        </p:txBody>
      </p:sp>
      <p:sp>
        <p:nvSpPr>
          <p:cNvPr id="25" name="Text Placeholder 12">
            <a:extLst>
              <a:ext uri="{FF2B5EF4-FFF2-40B4-BE49-F238E27FC236}">
                <a16:creationId xmlns:a16="http://schemas.microsoft.com/office/drawing/2014/main" id="{FDBEA1E5-C959-4E4D-9856-AE6709CD20AE}"/>
              </a:ext>
            </a:extLst>
          </p:cNvPr>
          <p:cNvSpPr>
            <a:spLocks noGrp="1"/>
          </p:cNvSpPr>
          <p:nvPr>
            <p:ph type="body" sz="quarter" idx="18" hasCustomPrompt="1"/>
          </p:nvPr>
        </p:nvSpPr>
        <p:spPr>
          <a:xfrm>
            <a:off x="3645931" y="5991888"/>
            <a:ext cx="6458404" cy="352561"/>
          </a:xfrm>
        </p:spPr>
        <p:txBody>
          <a:bodyPr>
            <a:normAutofit/>
          </a:bodyPr>
          <a:lstStyle>
            <a:lvl1pPr algn="r">
              <a:defRPr sz="2000" b="1" spc="300">
                <a:solidFill>
                  <a:srgbClr val="0F3C3B"/>
                </a:solidFill>
              </a:defRPr>
            </a:lvl1pPr>
            <a:lvl2pPr marL="457200" indent="0">
              <a:buNone/>
              <a:defRPr/>
            </a:lvl2pPr>
          </a:lstStyle>
          <a:p>
            <a:pPr lvl="0"/>
            <a:r>
              <a:rPr lang="en-US"/>
              <a:t>CLICK TO EDIT MASTER TEXT STYLES</a:t>
            </a:r>
          </a:p>
        </p:txBody>
      </p:sp>
      <p:sp>
        <p:nvSpPr>
          <p:cNvPr id="26" name="Text Placeholder 17">
            <a:extLst>
              <a:ext uri="{FF2B5EF4-FFF2-40B4-BE49-F238E27FC236}">
                <a16:creationId xmlns:a16="http://schemas.microsoft.com/office/drawing/2014/main" id="{C473126E-7EEC-40A9-B344-1451893F71AC}"/>
              </a:ext>
            </a:extLst>
          </p:cNvPr>
          <p:cNvSpPr>
            <a:spLocks noGrp="1"/>
          </p:cNvSpPr>
          <p:nvPr>
            <p:ph type="body" sz="quarter" idx="19"/>
          </p:nvPr>
        </p:nvSpPr>
        <p:spPr>
          <a:xfrm>
            <a:off x="4139645" y="6340464"/>
            <a:ext cx="5964689" cy="352561"/>
          </a:xfrm>
        </p:spPr>
        <p:txBody>
          <a:bodyPr/>
          <a:lstStyle>
            <a:lvl1pPr algn="r">
              <a:defRPr/>
            </a:lvl1pPr>
          </a:lstStyle>
          <a:p>
            <a:pPr lvl="0"/>
            <a:r>
              <a:rPr lang="en-US"/>
              <a:t>Click to edit Master text styles</a:t>
            </a:r>
          </a:p>
        </p:txBody>
      </p:sp>
      <p:cxnSp>
        <p:nvCxnSpPr>
          <p:cNvPr id="27" name="Straight Connector 26">
            <a:extLst>
              <a:ext uri="{FF2B5EF4-FFF2-40B4-BE49-F238E27FC236}">
                <a16:creationId xmlns:a16="http://schemas.microsoft.com/office/drawing/2014/main" id="{D0F16E2C-8FCA-4A32-8869-5FFDE46761A5}"/>
              </a:ext>
            </a:extLst>
          </p:cNvPr>
          <p:cNvCxnSpPr/>
          <p:nvPr userDrawn="1"/>
        </p:nvCxnSpPr>
        <p:spPr>
          <a:xfrm>
            <a:off x="10507119" y="28803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46123E6-D5F2-4208-A727-29165C4E4CD1}"/>
              </a:ext>
            </a:extLst>
          </p:cNvPr>
          <p:cNvCxnSpPr/>
          <p:nvPr userDrawn="1"/>
        </p:nvCxnSpPr>
        <p:spPr>
          <a:xfrm>
            <a:off x="10507119" y="31927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F0D51D-F50D-456D-A1F5-8F288E11B3F1}"/>
              </a:ext>
            </a:extLst>
          </p:cNvPr>
          <p:cNvCxnSpPr/>
          <p:nvPr userDrawn="1"/>
        </p:nvCxnSpPr>
        <p:spPr>
          <a:xfrm>
            <a:off x="10507119" y="40233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7DE44DD-EA51-4795-96BE-0979F9D8F7FA}"/>
              </a:ext>
            </a:extLst>
          </p:cNvPr>
          <p:cNvCxnSpPr/>
          <p:nvPr userDrawn="1"/>
        </p:nvCxnSpPr>
        <p:spPr>
          <a:xfrm>
            <a:off x="10507119" y="43357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4EDF26E-39A6-4573-92DC-8778D234EEE1}"/>
              </a:ext>
            </a:extLst>
          </p:cNvPr>
          <p:cNvCxnSpPr/>
          <p:nvPr userDrawn="1"/>
        </p:nvCxnSpPr>
        <p:spPr>
          <a:xfrm>
            <a:off x="10500948" y="50901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6A63A60-6AE0-46C8-A62E-D6D69B3EB933}"/>
              </a:ext>
            </a:extLst>
          </p:cNvPr>
          <p:cNvCxnSpPr/>
          <p:nvPr userDrawn="1"/>
        </p:nvCxnSpPr>
        <p:spPr>
          <a:xfrm>
            <a:off x="10500948" y="54025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43088B5-10F7-482E-B01C-856B754A313F}"/>
              </a:ext>
            </a:extLst>
          </p:cNvPr>
          <p:cNvCxnSpPr/>
          <p:nvPr userDrawn="1"/>
        </p:nvCxnSpPr>
        <p:spPr>
          <a:xfrm>
            <a:off x="10500948" y="176784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95DD9F7-BDD5-43A8-BF01-926567D59270}"/>
              </a:ext>
            </a:extLst>
          </p:cNvPr>
          <p:cNvCxnSpPr/>
          <p:nvPr userDrawn="1"/>
        </p:nvCxnSpPr>
        <p:spPr>
          <a:xfrm>
            <a:off x="10500948" y="20802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0ADBED3-DCC3-44A2-AD17-54F55E3FCBA4}"/>
              </a:ext>
            </a:extLst>
          </p:cNvPr>
          <p:cNvCxnSpPr/>
          <p:nvPr userDrawn="1"/>
        </p:nvCxnSpPr>
        <p:spPr>
          <a:xfrm>
            <a:off x="10500948" y="61569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D7C9E61-B5A4-491B-8EF8-D6626865CA5B}"/>
              </a:ext>
            </a:extLst>
          </p:cNvPr>
          <p:cNvCxnSpPr/>
          <p:nvPr userDrawn="1"/>
        </p:nvCxnSpPr>
        <p:spPr>
          <a:xfrm>
            <a:off x="10500948" y="64693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2AD05EC-706A-2B46-B110-2071B17CE699}"/>
              </a:ext>
            </a:extLst>
          </p:cNvPr>
          <p:cNvSpPr txBox="1"/>
          <p:nvPr userDrawn="1"/>
        </p:nvSpPr>
        <p:spPr>
          <a:xfrm>
            <a:off x="7793159" y="350645"/>
            <a:ext cx="2254143" cy="769441"/>
          </a:xfrm>
          <a:prstGeom prst="rect">
            <a:avLst/>
          </a:prstGeom>
          <a:noFill/>
        </p:spPr>
        <p:txBody>
          <a:bodyPr wrap="none" rtlCol="0">
            <a:spAutoFit/>
          </a:bodyPr>
          <a:lstStyle/>
          <a:p>
            <a:pPr algn="r"/>
            <a:r>
              <a:rPr lang="en-US" sz="4400" b="1"/>
              <a:t>Agenda</a:t>
            </a:r>
          </a:p>
        </p:txBody>
      </p:sp>
      <p:sp>
        <p:nvSpPr>
          <p:cNvPr id="37" name="Slide Number Placeholder 3">
            <a:extLst>
              <a:ext uri="{FF2B5EF4-FFF2-40B4-BE49-F238E27FC236}">
                <a16:creationId xmlns:a16="http://schemas.microsoft.com/office/drawing/2014/main" id="{56709C36-1D22-4128-A5B5-096D5CD9B6F8}"/>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Tree>
    <p:extLst>
      <p:ext uri="{BB962C8B-B14F-4D97-AF65-F5344CB8AC3E}">
        <p14:creationId xmlns:p14="http://schemas.microsoft.com/office/powerpoint/2010/main" val="17636880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Point - Resi">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275217" y="406626"/>
            <a:ext cx="3932237" cy="1600200"/>
          </a:xfrm>
        </p:spPr>
        <p:txBody>
          <a:bodyPr anchor="b"/>
          <a:lstStyle>
            <a:lvl1pPr algn="l">
              <a:defRPr sz="3200"/>
            </a:lvl1pPr>
          </a:lstStyle>
          <a:p>
            <a:r>
              <a:rPr lang="en-US"/>
              <a:t>Click to edit Master title style</a:t>
            </a:r>
          </a:p>
        </p:txBody>
      </p:sp>
      <p:sp>
        <p:nvSpPr>
          <p:cNvPr id="18" name="Text Placeholder 3">
            <a:extLst>
              <a:ext uri="{FF2B5EF4-FFF2-40B4-BE49-F238E27FC236}">
                <a16:creationId xmlns:a16="http://schemas.microsoft.com/office/drawing/2014/main" id="{D99601A4-D0A1-48E7-A810-BF1AC38EEB21}"/>
              </a:ext>
            </a:extLst>
          </p:cNvPr>
          <p:cNvSpPr>
            <a:spLocks noGrp="1"/>
          </p:cNvSpPr>
          <p:nvPr>
            <p:ph type="body" sz="half" idx="2"/>
          </p:nvPr>
        </p:nvSpPr>
        <p:spPr>
          <a:xfrm>
            <a:off x="1275217" y="2006826"/>
            <a:ext cx="3932237" cy="3811588"/>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28" name="Group 27">
            <a:extLst>
              <a:ext uri="{FF2B5EF4-FFF2-40B4-BE49-F238E27FC236}">
                <a16:creationId xmlns:a16="http://schemas.microsoft.com/office/drawing/2014/main" id="{B7317584-E21D-4599-868F-1DEF523FFB32}"/>
              </a:ext>
            </a:extLst>
          </p:cNvPr>
          <p:cNvGrpSpPr/>
          <p:nvPr userDrawn="1"/>
        </p:nvGrpSpPr>
        <p:grpSpPr>
          <a:xfrm>
            <a:off x="6823831" y="1206726"/>
            <a:ext cx="5323565" cy="4729617"/>
            <a:chOff x="6868435" y="1206726"/>
            <a:chExt cx="5323565" cy="4729617"/>
          </a:xfrm>
          <a:blipFill dpi="0" rotWithShape="1">
            <a:blip r:embed="rId2">
              <a:alphaModFix amt="85000"/>
            </a:blip>
            <a:srcRect/>
            <a:stretch>
              <a:fillRect/>
            </a:stretch>
          </a:blipFill>
        </p:grpSpPr>
        <p:sp>
          <p:nvSpPr>
            <p:cNvPr id="14" name="Oval 13">
              <a:extLst>
                <a:ext uri="{FF2B5EF4-FFF2-40B4-BE49-F238E27FC236}">
                  <a16:creationId xmlns:a16="http://schemas.microsoft.com/office/drawing/2014/main" id="{A6AA52A5-051F-411F-80D7-BD7A4664A730}"/>
                </a:ext>
              </a:extLst>
            </p:cNvPr>
            <p:cNvSpPr/>
            <p:nvPr userDrawn="1"/>
          </p:nvSpPr>
          <p:spPr>
            <a:xfrm>
              <a:off x="6868435" y="1206726"/>
              <a:ext cx="4729617" cy="4729617"/>
            </a:xfrm>
            <a:prstGeom prst="ellipse">
              <a:avLst/>
            </a:prstGeom>
            <a:gr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694DEB3-6E4D-4749-9921-B9D196CEA2B8}"/>
                </a:ext>
              </a:extLst>
            </p:cNvPr>
            <p:cNvSpPr/>
            <p:nvPr userDrawn="1"/>
          </p:nvSpPr>
          <p:spPr>
            <a:xfrm>
              <a:off x="10327147" y="1206726"/>
              <a:ext cx="1394960" cy="1394960"/>
            </a:xfrm>
            <a:prstGeom prst="ellipse">
              <a:avLst/>
            </a:prstGeom>
            <a:gr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15416CD-EDCE-4FD9-BDFE-9E77B7450B67}"/>
                </a:ext>
              </a:extLst>
            </p:cNvPr>
            <p:cNvSpPr/>
            <p:nvPr userDrawn="1"/>
          </p:nvSpPr>
          <p:spPr>
            <a:xfrm>
              <a:off x="11771085" y="2409372"/>
              <a:ext cx="420915" cy="420915"/>
            </a:xfrm>
            <a:prstGeom prst="ellipse">
              <a:avLst/>
            </a:prstGeom>
            <a:gr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Slide Number Placeholder 3">
            <a:extLst>
              <a:ext uri="{FF2B5EF4-FFF2-40B4-BE49-F238E27FC236}">
                <a16:creationId xmlns:a16="http://schemas.microsoft.com/office/drawing/2014/main" id="{079C09D9-4B14-4227-A002-9277BA71758C}"/>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cxnSp>
        <p:nvCxnSpPr>
          <p:cNvPr id="29" name="Straight Connector 28">
            <a:extLst>
              <a:ext uri="{FF2B5EF4-FFF2-40B4-BE49-F238E27FC236}">
                <a16:creationId xmlns:a16="http://schemas.microsoft.com/office/drawing/2014/main" id="{5A11562C-84B1-4EE1-9F56-5830A8C3428D}"/>
              </a:ext>
            </a:extLst>
          </p:cNvPr>
          <p:cNvCxnSpPr>
            <a:cxnSpLocks/>
          </p:cNvCxnSpPr>
          <p:nvPr userDrawn="1"/>
        </p:nvCxnSpPr>
        <p:spPr>
          <a:xfrm>
            <a:off x="6868435" y="2973705"/>
            <a:ext cx="4729617"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C0F392F-127A-4FFE-A092-3F2EED9C3DFE}"/>
              </a:ext>
            </a:extLst>
          </p:cNvPr>
          <p:cNvCxnSpPr>
            <a:cxnSpLocks/>
          </p:cNvCxnSpPr>
          <p:nvPr userDrawn="1"/>
        </p:nvCxnSpPr>
        <p:spPr>
          <a:xfrm>
            <a:off x="6957918" y="4431846"/>
            <a:ext cx="4488315"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5298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Point - C&amp;I">
    <p:bg>
      <p:bgPr>
        <a:solidFill>
          <a:schemeClr val="bg1">
            <a:alpha val="65458"/>
          </a:schemeClr>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275217" y="406626"/>
            <a:ext cx="3932237" cy="1600200"/>
          </a:xfrm>
        </p:spPr>
        <p:txBody>
          <a:bodyPr anchor="b"/>
          <a:lstStyle>
            <a:lvl1pPr algn="l">
              <a:defRPr sz="3200"/>
            </a:lvl1pPr>
          </a:lstStyle>
          <a:p>
            <a:r>
              <a:rPr lang="en-US"/>
              <a:t>Click to edit Master title style</a:t>
            </a:r>
          </a:p>
        </p:txBody>
      </p:sp>
      <p:sp>
        <p:nvSpPr>
          <p:cNvPr id="18" name="Text Placeholder 3">
            <a:extLst>
              <a:ext uri="{FF2B5EF4-FFF2-40B4-BE49-F238E27FC236}">
                <a16:creationId xmlns:a16="http://schemas.microsoft.com/office/drawing/2014/main" id="{D99601A4-D0A1-48E7-A810-BF1AC38EEB21}"/>
              </a:ext>
            </a:extLst>
          </p:cNvPr>
          <p:cNvSpPr>
            <a:spLocks noGrp="1"/>
          </p:cNvSpPr>
          <p:nvPr>
            <p:ph type="body" sz="half" idx="2"/>
          </p:nvPr>
        </p:nvSpPr>
        <p:spPr>
          <a:xfrm>
            <a:off x="1275217" y="2006826"/>
            <a:ext cx="3932237" cy="3811588"/>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28" name="Group 27">
            <a:extLst>
              <a:ext uri="{FF2B5EF4-FFF2-40B4-BE49-F238E27FC236}">
                <a16:creationId xmlns:a16="http://schemas.microsoft.com/office/drawing/2014/main" id="{B7317584-E21D-4599-868F-1DEF523FFB32}"/>
              </a:ext>
            </a:extLst>
          </p:cNvPr>
          <p:cNvGrpSpPr/>
          <p:nvPr userDrawn="1"/>
        </p:nvGrpSpPr>
        <p:grpSpPr>
          <a:xfrm>
            <a:off x="6790275" y="1206726"/>
            <a:ext cx="5323565" cy="4729617"/>
            <a:chOff x="6868435" y="1206726"/>
            <a:chExt cx="5323565" cy="4729617"/>
          </a:xfrm>
          <a:blipFill dpi="0" rotWithShape="1">
            <a:blip r:embed="rId2">
              <a:alphaModFix amt="85000"/>
            </a:blip>
            <a:srcRect/>
            <a:stretch>
              <a:fillRect/>
            </a:stretch>
          </a:blipFill>
        </p:grpSpPr>
        <p:sp>
          <p:nvSpPr>
            <p:cNvPr id="14" name="Oval 13">
              <a:extLst>
                <a:ext uri="{FF2B5EF4-FFF2-40B4-BE49-F238E27FC236}">
                  <a16:creationId xmlns:a16="http://schemas.microsoft.com/office/drawing/2014/main" id="{A6AA52A5-051F-411F-80D7-BD7A4664A730}"/>
                </a:ext>
              </a:extLst>
            </p:cNvPr>
            <p:cNvSpPr/>
            <p:nvPr userDrawn="1"/>
          </p:nvSpPr>
          <p:spPr>
            <a:xfrm>
              <a:off x="6868435" y="1206726"/>
              <a:ext cx="4729617" cy="4729617"/>
            </a:xfrm>
            <a:prstGeom prst="ellipse">
              <a:avLst/>
            </a:prstGeom>
            <a:gr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694DEB3-6E4D-4749-9921-B9D196CEA2B8}"/>
                </a:ext>
              </a:extLst>
            </p:cNvPr>
            <p:cNvSpPr/>
            <p:nvPr userDrawn="1"/>
          </p:nvSpPr>
          <p:spPr>
            <a:xfrm>
              <a:off x="10327147" y="1206726"/>
              <a:ext cx="1394960" cy="1394960"/>
            </a:xfrm>
            <a:prstGeom prst="ellipse">
              <a:avLst/>
            </a:prstGeom>
            <a:gr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15416CD-EDCE-4FD9-BDFE-9E77B7450B67}"/>
                </a:ext>
              </a:extLst>
            </p:cNvPr>
            <p:cNvSpPr/>
            <p:nvPr userDrawn="1"/>
          </p:nvSpPr>
          <p:spPr>
            <a:xfrm>
              <a:off x="11771085" y="2409372"/>
              <a:ext cx="420915" cy="420915"/>
            </a:xfrm>
            <a:prstGeom prst="ellipse">
              <a:avLst/>
            </a:prstGeom>
            <a:grp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Slide Number Placeholder 3">
            <a:extLst>
              <a:ext uri="{FF2B5EF4-FFF2-40B4-BE49-F238E27FC236}">
                <a16:creationId xmlns:a16="http://schemas.microsoft.com/office/drawing/2014/main" id="{EC1CBBA3-C2B2-4E5F-AA89-61D9010629AA}"/>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36" name="Oval 35">
            <a:extLst>
              <a:ext uri="{FF2B5EF4-FFF2-40B4-BE49-F238E27FC236}">
                <a16:creationId xmlns:a16="http://schemas.microsoft.com/office/drawing/2014/main" id="{DE932279-5756-704E-983A-5DF71C61F794}"/>
              </a:ext>
            </a:extLst>
          </p:cNvPr>
          <p:cNvSpPr/>
          <p:nvPr userDrawn="1"/>
        </p:nvSpPr>
        <p:spPr>
          <a:xfrm>
            <a:off x="10256666" y="1206726"/>
            <a:ext cx="1394960" cy="1394960"/>
          </a:xfrm>
          <a:prstGeom prst="ellips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783F8F-7B5E-4030-B234-0E0AA049F962}"/>
              </a:ext>
            </a:extLst>
          </p:cNvPr>
          <p:cNvCxnSpPr>
            <a:cxnSpLocks/>
          </p:cNvCxnSpPr>
          <p:nvPr userDrawn="1"/>
        </p:nvCxnSpPr>
        <p:spPr>
          <a:xfrm>
            <a:off x="6834879" y="2973705"/>
            <a:ext cx="4729617"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57E58C-5150-4ADE-94F9-30CF8EDCA53A}"/>
              </a:ext>
            </a:extLst>
          </p:cNvPr>
          <p:cNvCxnSpPr>
            <a:cxnSpLocks/>
          </p:cNvCxnSpPr>
          <p:nvPr userDrawn="1"/>
        </p:nvCxnSpPr>
        <p:spPr>
          <a:xfrm>
            <a:off x="6922520" y="4431846"/>
            <a:ext cx="4488315"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9585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2 Talking Poin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AA7B3-7F86-4A5B-BCFC-80D16F5B0E6F}"/>
              </a:ext>
            </a:extLst>
          </p:cNvPr>
          <p:cNvSpPr>
            <a:spLocks noGrp="1"/>
          </p:cNvSpPr>
          <p:nvPr>
            <p:ph type="body" idx="1"/>
          </p:nvPr>
        </p:nvSpPr>
        <p:spPr>
          <a:xfrm>
            <a:off x="1942871" y="3429000"/>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Oval 9">
            <a:extLst>
              <a:ext uri="{FF2B5EF4-FFF2-40B4-BE49-F238E27FC236}">
                <a16:creationId xmlns:a16="http://schemas.microsoft.com/office/drawing/2014/main" id="{D6342740-20C8-4A8A-BCB2-4ACBC8383C12}"/>
              </a:ext>
            </a:extLst>
          </p:cNvPr>
          <p:cNvSpPr/>
          <p:nvPr userDrawn="1"/>
        </p:nvSpPr>
        <p:spPr>
          <a:xfrm>
            <a:off x="2146582" y="1206726"/>
            <a:ext cx="2003993" cy="20039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8A891266-BE2D-48DD-AEE4-B7AD974982A2}"/>
              </a:ext>
            </a:extLst>
          </p:cNvPr>
          <p:cNvSpPr>
            <a:spLocks noGrp="1"/>
          </p:cNvSpPr>
          <p:nvPr>
            <p:ph type="body" idx="11"/>
          </p:nvPr>
        </p:nvSpPr>
        <p:spPr>
          <a:xfrm>
            <a:off x="7837716" y="3429000"/>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Oval 13">
            <a:extLst>
              <a:ext uri="{FF2B5EF4-FFF2-40B4-BE49-F238E27FC236}">
                <a16:creationId xmlns:a16="http://schemas.microsoft.com/office/drawing/2014/main" id="{A6AA52A5-051F-411F-80D7-BD7A4664A730}"/>
              </a:ext>
            </a:extLst>
          </p:cNvPr>
          <p:cNvSpPr/>
          <p:nvPr userDrawn="1"/>
        </p:nvSpPr>
        <p:spPr>
          <a:xfrm>
            <a:off x="8041427" y="1206726"/>
            <a:ext cx="2003993" cy="20039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5">
            <a:extLst>
              <a:ext uri="{FF2B5EF4-FFF2-40B4-BE49-F238E27FC236}">
                <a16:creationId xmlns:a16="http://schemas.microsoft.com/office/drawing/2014/main" id="{33C9AB55-DA2F-9B4B-9748-5C62F5698C1D}"/>
              </a:ext>
            </a:extLst>
          </p:cNvPr>
          <p:cNvSpPr>
            <a:spLocks noGrp="1"/>
          </p:cNvSpPr>
          <p:nvPr>
            <p:ph type="title" hasCustomPrompt="1"/>
          </p:nvPr>
        </p:nvSpPr>
        <p:spPr>
          <a:xfrm rot="16200000">
            <a:off x="-3072336" y="3173004"/>
            <a:ext cx="6858000" cy="511991"/>
          </a:xfrm>
        </p:spPr>
        <p:txBody>
          <a:bodyPr>
            <a:normAutofit/>
          </a:bodyPr>
          <a:lstStyle>
            <a:lvl1pPr algn="r">
              <a:defRPr sz="2000" b="1" spc="300" baseline="0">
                <a:solidFill>
                  <a:schemeClr val="accent1"/>
                </a:solidFill>
              </a:defRPr>
            </a:lvl1pPr>
          </a:lstStyle>
          <a:p>
            <a:r>
              <a:rPr lang="en-US"/>
              <a:t>CLICK TO EDIT MASTER TITLE STYLE</a:t>
            </a:r>
          </a:p>
        </p:txBody>
      </p:sp>
      <p:sp>
        <p:nvSpPr>
          <p:cNvPr id="9" name="Slide Number Placeholder 3">
            <a:extLst>
              <a:ext uri="{FF2B5EF4-FFF2-40B4-BE49-F238E27FC236}">
                <a16:creationId xmlns:a16="http://schemas.microsoft.com/office/drawing/2014/main" id="{653FFBC7-FF8D-49C3-BA00-49C15EFEE62E}"/>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6" name="Picture Placeholder 5">
            <a:extLst>
              <a:ext uri="{FF2B5EF4-FFF2-40B4-BE49-F238E27FC236}">
                <a16:creationId xmlns:a16="http://schemas.microsoft.com/office/drawing/2014/main" id="{22D23366-B864-9741-A330-767340532A7D}"/>
              </a:ext>
            </a:extLst>
          </p:cNvPr>
          <p:cNvSpPr>
            <a:spLocks noGrp="1"/>
          </p:cNvSpPr>
          <p:nvPr>
            <p:ph type="pic" sz="quarter" idx="12"/>
          </p:nvPr>
        </p:nvSpPr>
        <p:spPr>
          <a:xfrm>
            <a:off x="2146580" y="1208183"/>
            <a:ext cx="2002536" cy="2002536"/>
          </a:xfrm>
          <a:prstGeom prst="ellipse">
            <a:avLst/>
          </a:prstGeom>
        </p:spPr>
        <p:txBody>
          <a:bodyPr/>
          <a:lstStyle/>
          <a:p>
            <a:endParaRPr lang="en-US"/>
          </a:p>
        </p:txBody>
      </p:sp>
      <p:sp>
        <p:nvSpPr>
          <p:cNvPr id="17" name="Picture Placeholder 5">
            <a:extLst>
              <a:ext uri="{FF2B5EF4-FFF2-40B4-BE49-F238E27FC236}">
                <a16:creationId xmlns:a16="http://schemas.microsoft.com/office/drawing/2014/main" id="{F181BE22-C7F9-8948-BC7B-4A43F7BB8346}"/>
              </a:ext>
            </a:extLst>
          </p:cNvPr>
          <p:cNvSpPr>
            <a:spLocks noGrp="1"/>
          </p:cNvSpPr>
          <p:nvPr>
            <p:ph type="pic" sz="quarter" idx="13"/>
          </p:nvPr>
        </p:nvSpPr>
        <p:spPr>
          <a:xfrm>
            <a:off x="8039968" y="1206726"/>
            <a:ext cx="2002536" cy="2002536"/>
          </a:xfrm>
          <a:prstGeom prst="ellipse">
            <a:avLst/>
          </a:prstGeom>
        </p:spPr>
        <p:txBody>
          <a:bodyPr/>
          <a:lstStyle/>
          <a:p>
            <a:endParaRPr lang="en-US"/>
          </a:p>
        </p:txBody>
      </p:sp>
    </p:spTree>
    <p:extLst>
      <p:ext uri="{BB962C8B-B14F-4D97-AF65-F5344CB8AC3E}">
        <p14:creationId xmlns:p14="http://schemas.microsoft.com/office/powerpoint/2010/main" val="3764657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fld id="{922F5E21-371D-47EF-BBA1-0DEF8C020719}" type="datetime1">
              <a:rPr lang="en-US" smtClean="0"/>
              <a:t>8/3/2022</a:t>
            </a:fld>
            <a:endParaRPr lang="en-US"/>
          </a:p>
        </p:txBody>
      </p:sp>
      <p:sp>
        <p:nvSpPr>
          <p:cNvPr id="5" name="Rectangle 9"/>
          <p:cNvSpPr>
            <a:spLocks noGrp="1" noChangeArrowheads="1"/>
          </p:cNvSpPr>
          <p:nvPr>
            <p:ph type="sldNum" sz="quarter" idx="12"/>
          </p:nvPr>
        </p:nvSpPr>
        <p:spPr>
          <a:ln/>
        </p:spPr>
        <p:txBody>
          <a:bodyPr/>
          <a:lstStyle>
            <a:lvl1pPr>
              <a:defRPr/>
            </a:lvl1pPr>
          </a:lstStyle>
          <a:p>
            <a:fld id="{E3E1C030-5E23-4CD6-974C-C11ECEA976E4}" type="slidenum">
              <a:rPr lang="en-US" smtClean="0"/>
              <a:t>‹#›</a:t>
            </a:fld>
            <a:endParaRPr lang="en-US"/>
          </a:p>
        </p:txBody>
      </p:sp>
    </p:spTree>
    <p:extLst>
      <p:ext uri="{BB962C8B-B14F-4D97-AF65-F5344CB8AC3E}">
        <p14:creationId xmlns:p14="http://schemas.microsoft.com/office/powerpoint/2010/main" val="3444402576"/>
      </p:ext>
    </p:extLst>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Talking Poin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AA7B3-7F86-4A5B-BCFC-80D16F5B0E6F}"/>
              </a:ext>
            </a:extLst>
          </p:cNvPr>
          <p:cNvSpPr>
            <a:spLocks noGrp="1"/>
          </p:cNvSpPr>
          <p:nvPr>
            <p:ph type="body" idx="1"/>
          </p:nvPr>
        </p:nvSpPr>
        <p:spPr>
          <a:xfrm>
            <a:off x="1942871" y="3429000"/>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Oval 9">
            <a:extLst>
              <a:ext uri="{FF2B5EF4-FFF2-40B4-BE49-F238E27FC236}">
                <a16:creationId xmlns:a16="http://schemas.microsoft.com/office/drawing/2014/main" id="{D6342740-20C8-4A8A-BCB2-4ACBC8383C12}"/>
              </a:ext>
            </a:extLst>
          </p:cNvPr>
          <p:cNvSpPr/>
          <p:nvPr userDrawn="1"/>
        </p:nvSpPr>
        <p:spPr>
          <a:xfrm>
            <a:off x="2146582" y="1206726"/>
            <a:ext cx="2003993" cy="20039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8A891266-BE2D-48DD-AEE4-B7AD974982A2}"/>
              </a:ext>
            </a:extLst>
          </p:cNvPr>
          <p:cNvSpPr>
            <a:spLocks noGrp="1"/>
          </p:cNvSpPr>
          <p:nvPr>
            <p:ph type="body" idx="11"/>
          </p:nvPr>
        </p:nvSpPr>
        <p:spPr>
          <a:xfrm>
            <a:off x="5254173" y="3447143"/>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Oval 13">
            <a:extLst>
              <a:ext uri="{FF2B5EF4-FFF2-40B4-BE49-F238E27FC236}">
                <a16:creationId xmlns:a16="http://schemas.microsoft.com/office/drawing/2014/main" id="{A6AA52A5-051F-411F-80D7-BD7A4664A730}"/>
              </a:ext>
            </a:extLst>
          </p:cNvPr>
          <p:cNvSpPr/>
          <p:nvPr userDrawn="1"/>
        </p:nvSpPr>
        <p:spPr>
          <a:xfrm>
            <a:off x="5457884" y="1224869"/>
            <a:ext cx="2003993" cy="20039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284B83C4-AB29-47D2-BA25-3516386A7725}"/>
              </a:ext>
            </a:extLst>
          </p:cNvPr>
          <p:cNvSpPr>
            <a:spLocks noGrp="1"/>
          </p:cNvSpPr>
          <p:nvPr>
            <p:ph type="body" idx="13"/>
          </p:nvPr>
        </p:nvSpPr>
        <p:spPr>
          <a:xfrm>
            <a:off x="8565475" y="3429000"/>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Oval 8">
            <a:extLst>
              <a:ext uri="{FF2B5EF4-FFF2-40B4-BE49-F238E27FC236}">
                <a16:creationId xmlns:a16="http://schemas.microsoft.com/office/drawing/2014/main" id="{24907C82-83BF-4319-887A-4C2B7FDB7352}"/>
              </a:ext>
            </a:extLst>
          </p:cNvPr>
          <p:cNvSpPr/>
          <p:nvPr userDrawn="1"/>
        </p:nvSpPr>
        <p:spPr>
          <a:xfrm>
            <a:off x="8769186" y="1206726"/>
            <a:ext cx="2003993" cy="20039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3">
            <a:extLst>
              <a:ext uri="{FF2B5EF4-FFF2-40B4-BE49-F238E27FC236}">
                <a16:creationId xmlns:a16="http://schemas.microsoft.com/office/drawing/2014/main" id="{49D83C68-A303-41DA-B2E4-C981ABBEDC70}"/>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18" name="Title 5">
            <a:extLst>
              <a:ext uri="{FF2B5EF4-FFF2-40B4-BE49-F238E27FC236}">
                <a16:creationId xmlns:a16="http://schemas.microsoft.com/office/drawing/2014/main" id="{29B1A48F-FE9D-4ABA-8017-81570398E4AF}"/>
              </a:ext>
            </a:extLst>
          </p:cNvPr>
          <p:cNvSpPr>
            <a:spLocks noGrp="1"/>
          </p:cNvSpPr>
          <p:nvPr>
            <p:ph type="title" hasCustomPrompt="1"/>
          </p:nvPr>
        </p:nvSpPr>
        <p:spPr>
          <a:xfrm rot="16200000">
            <a:off x="-3072336" y="3173004"/>
            <a:ext cx="6858000" cy="511991"/>
          </a:xfrm>
        </p:spPr>
        <p:txBody>
          <a:bodyPr>
            <a:normAutofit/>
          </a:bodyPr>
          <a:lstStyle>
            <a:lvl1pPr algn="r">
              <a:defRPr sz="2000" b="1" spc="0" baseline="0">
                <a:solidFill>
                  <a:schemeClr val="accent2"/>
                </a:solidFill>
              </a:defRPr>
            </a:lvl1pPr>
          </a:lstStyle>
          <a:p>
            <a:r>
              <a:rPr lang="en-US"/>
              <a:t>CLICK TO EDIT MASTER TITLE STYLE</a:t>
            </a:r>
          </a:p>
        </p:txBody>
      </p:sp>
      <p:sp>
        <p:nvSpPr>
          <p:cNvPr id="21" name="Picture Placeholder 5">
            <a:extLst>
              <a:ext uri="{FF2B5EF4-FFF2-40B4-BE49-F238E27FC236}">
                <a16:creationId xmlns:a16="http://schemas.microsoft.com/office/drawing/2014/main" id="{4D57AE2D-E83B-3048-950C-151C6465AB9D}"/>
              </a:ext>
            </a:extLst>
          </p:cNvPr>
          <p:cNvSpPr>
            <a:spLocks noGrp="1"/>
          </p:cNvSpPr>
          <p:nvPr>
            <p:ph type="pic" sz="quarter" idx="12"/>
          </p:nvPr>
        </p:nvSpPr>
        <p:spPr>
          <a:xfrm>
            <a:off x="2146580" y="1208183"/>
            <a:ext cx="2002536" cy="2002536"/>
          </a:xfrm>
          <a:prstGeom prst="ellipse">
            <a:avLst/>
          </a:prstGeom>
        </p:spPr>
        <p:txBody>
          <a:bodyPr/>
          <a:lstStyle/>
          <a:p>
            <a:endParaRPr lang="en-US"/>
          </a:p>
        </p:txBody>
      </p:sp>
      <p:sp>
        <p:nvSpPr>
          <p:cNvPr id="22" name="Picture Placeholder 5">
            <a:extLst>
              <a:ext uri="{FF2B5EF4-FFF2-40B4-BE49-F238E27FC236}">
                <a16:creationId xmlns:a16="http://schemas.microsoft.com/office/drawing/2014/main" id="{9398F027-1EFD-BC41-BC8D-0B638DF862D8}"/>
              </a:ext>
            </a:extLst>
          </p:cNvPr>
          <p:cNvSpPr>
            <a:spLocks noGrp="1"/>
          </p:cNvSpPr>
          <p:nvPr>
            <p:ph type="pic" sz="quarter" idx="14"/>
          </p:nvPr>
        </p:nvSpPr>
        <p:spPr>
          <a:xfrm>
            <a:off x="5459341" y="1226326"/>
            <a:ext cx="2002536" cy="2002536"/>
          </a:xfrm>
          <a:prstGeom prst="ellipse">
            <a:avLst/>
          </a:prstGeom>
        </p:spPr>
        <p:txBody>
          <a:bodyPr/>
          <a:lstStyle/>
          <a:p>
            <a:endParaRPr lang="en-US"/>
          </a:p>
        </p:txBody>
      </p:sp>
      <p:sp>
        <p:nvSpPr>
          <p:cNvPr id="23" name="Picture Placeholder 5">
            <a:extLst>
              <a:ext uri="{FF2B5EF4-FFF2-40B4-BE49-F238E27FC236}">
                <a16:creationId xmlns:a16="http://schemas.microsoft.com/office/drawing/2014/main" id="{7366B765-9C1F-954B-931A-EDC02B241070}"/>
              </a:ext>
            </a:extLst>
          </p:cNvPr>
          <p:cNvSpPr>
            <a:spLocks noGrp="1"/>
          </p:cNvSpPr>
          <p:nvPr>
            <p:ph type="pic" sz="quarter" idx="15"/>
          </p:nvPr>
        </p:nvSpPr>
        <p:spPr>
          <a:xfrm>
            <a:off x="8770643" y="1226326"/>
            <a:ext cx="2002536" cy="2002536"/>
          </a:xfrm>
          <a:prstGeom prst="ellipse">
            <a:avLst/>
          </a:prstGeom>
        </p:spPr>
        <p:txBody>
          <a:bodyPr/>
          <a:lstStyle/>
          <a:p>
            <a:endParaRPr lang="en-US"/>
          </a:p>
        </p:txBody>
      </p:sp>
    </p:spTree>
    <p:extLst>
      <p:ext uri="{BB962C8B-B14F-4D97-AF65-F5344CB8AC3E}">
        <p14:creationId xmlns:p14="http://schemas.microsoft.com/office/powerpoint/2010/main" val="7483493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Talking Poin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B0AA7B3-7F86-4A5B-BCFC-80D16F5B0E6F}"/>
              </a:ext>
            </a:extLst>
          </p:cNvPr>
          <p:cNvSpPr>
            <a:spLocks noGrp="1"/>
          </p:cNvSpPr>
          <p:nvPr>
            <p:ph type="body" idx="1"/>
          </p:nvPr>
        </p:nvSpPr>
        <p:spPr>
          <a:xfrm>
            <a:off x="1021846" y="3782655"/>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Oval 9">
            <a:extLst>
              <a:ext uri="{FF2B5EF4-FFF2-40B4-BE49-F238E27FC236}">
                <a16:creationId xmlns:a16="http://schemas.microsoft.com/office/drawing/2014/main" id="{D6342740-20C8-4A8A-BCB2-4ACBC8383C12}"/>
              </a:ext>
            </a:extLst>
          </p:cNvPr>
          <p:cNvSpPr/>
          <p:nvPr userDrawn="1"/>
        </p:nvSpPr>
        <p:spPr>
          <a:xfrm>
            <a:off x="1485794" y="2061785"/>
            <a:ext cx="1483519" cy="14835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D20770D1-DF87-486F-BAB4-27A34B457EE1}"/>
              </a:ext>
            </a:extLst>
          </p:cNvPr>
          <p:cNvSpPr>
            <a:spLocks noGrp="1"/>
          </p:cNvSpPr>
          <p:nvPr>
            <p:ph type="body" idx="11"/>
          </p:nvPr>
        </p:nvSpPr>
        <p:spPr>
          <a:xfrm>
            <a:off x="3772303" y="3782655"/>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Oval 16">
            <a:extLst>
              <a:ext uri="{FF2B5EF4-FFF2-40B4-BE49-F238E27FC236}">
                <a16:creationId xmlns:a16="http://schemas.microsoft.com/office/drawing/2014/main" id="{430F3932-BD51-4773-9DA8-D1CA32D59D2A}"/>
              </a:ext>
            </a:extLst>
          </p:cNvPr>
          <p:cNvSpPr/>
          <p:nvPr userDrawn="1"/>
        </p:nvSpPr>
        <p:spPr>
          <a:xfrm>
            <a:off x="4236251" y="2061785"/>
            <a:ext cx="1483519" cy="148351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464089F1-A7A8-4EC1-8EA8-CD23083664B8}"/>
              </a:ext>
            </a:extLst>
          </p:cNvPr>
          <p:cNvSpPr>
            <a:spLocks noGrp="1"/>
          </p:cNvSpPr>
          <p:nvPr>
            <p:ph type="body" idx="13"/>
          </p:nvPr>
        </p:nvSpPr>
        <p:spPr>
          <a:xfrm>
            <a:off x="6522760" y="3782655"/>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Oval 19">
            <a:extLst>
              <a:ext uri="{FF2B5EF4-FFF2-40B4-BE49-F238E27FC236}">
                <a16:creationId xmlns:a16="http://schemas.microsoft.com/office/drawing/2014/main" id="{76B86ABD-6F09-4F7A-9E92-A621BBEFA1F1}"/>
              </a:ext>
            </a:extLst>
          </p:cNvPr>
          <p:cNvSpPr/>
          <p:nvPr userDrawn="1"/>
        </p:nvSpPr>
        <p:spPr>
          <a:xfrm>
            <a:off x="6986708" y="2061785"/>
            <a:ext cx="1483519" cy="148351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
            <a:extLst>
              <a:ext uri="{FF2B5EF4-FFF2-40B4-BE49-F238E27FC236}">
                <a16:creationId xmlns:a16="http://schemas.microsoft.com/office/drawing/2014/main" id="{C64166AC-86D1-4019-A0B9-0270B37970CE}"/>
              </a:ext>
            </a:extLst>
          </p:cNvPr>
          <p:cNvSpPr>
            <a:spLocks noGrp="1"/>
          </p:cNvSpPr>
          <p:nvPr>
            <p:ph type="body" idx="15"/>
          </p:nvPr>
        </p:nvSpPr>
        <p:spPr>
          <a:xfrm>
            <a:off x="9243865" y="3782655"/>
            <a:ext cx="2411413" cy="1758156"/>
          </a:xfrm>
        </p:spPr>
        <p:txBody>
          <a:bodyPr anchor="t">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Oval 22">
            <a:extLst>
              <a:ext uri="{FF2B5EF4-FFF2-40B4-BE49-F238E27FC236}">
                <a16:creationId xmlns:a16="http://schemas.microsoft.com/office/drawing/2014/main" id="{C2915AE2-F668-4726-A9DA-B80A1AD7C86B}"/>
              </a:ext>
            </a:extLst>
          </p:cNvPr>
          <p:cNvSpPr/>
          <p:nvPr userDrawn="1"/>
        </p:nvSpPr>
        <p:spPr>
          <a:xfrm>
            <a:off x="9707813" y="2061785"/>
            <a:ext cx="1483519" cy="148351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3">
            <a:extLst>
              <a:ext uri="{FF2B5EF4-FFF2-40B4-BE49-F238E27FC236}">
                <a16:creationId xmlns:a16="http://schemas.microsoft.com/office/drawing/2014/main" id="{D8B445C0-1004-4B02-864B-5EF0A3BE6094}"/>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25" name="Title 5">
            <a:extLst>
              <a:ext uri="{FF2B5EF4-FFF2-40B4-BE49-F238E27FC236}">
                <a16:creationId xmlns:a16="http://schemas.microsoft.com/office/drawing/2014/main" id="{27626753-E5FD-4707-A172-5D57E3E2EE26}"/>
              </a:ext>
            </a:extLst>
          </p:cNvPr>
          <p:cNvSpPr>
            <a:spLocks noGrp="1"/>
          </p:cNvSpPr>
          <p:nvPr>
            <p:ph type="title" hasCustomPrompt="1"/>
          </p:nvPr>
        </p:nvSpPr>
        <p:spPr>
          <a:xfrm rot="16200000">
            <a:off x="-3072336" y="3173004"/>
            <a:ext cx="6858000" cy="511991"/>
          </a:xfrm>
        </p:spPr>
        <p:txBody>
          <a:bodyPr>
            <a:normAutofit/>
          </a:bodyPr>
          <a:lstStyle>
            <a:lvl1pPr algn="r">
              <a:defRPr sz="2000" b="1" spc="0" baseline="0">
                <a:solidFill>
                  <a:schemeClr val="accent3"/>
                </a:solidFill>
              </a:defRPr>
            </a:lvl1pPr>
          </a:lstStyle>
          <a:p>
            <a:r>
              <a:rPr lang="en-US"/>
              <a:t>CLICK TO EDIT MASTER TITLE STYLE</a:t>
            </a:r>
          </a:p>
        </p:txBody>
      </p:sp>
      <p:sp>
        <p:nvSpPr>
          <p:cNvPr id="30" name="Picture Placeholder 5">
            <a:extLst>
              <a:ext uri="{FF2B5EF4-FFF2-40B4-BE49-F238E27FC236}">
                <a16:creationId xmlns:a16="http://schemas.microsoft.com/office/drawing/2014/main" id="{4400C1A6-659E-D144-BB39-0717FC35026E}"/>
              </a:ext>
            </a:extLst>
          </p:cNvPr>
          <p:cNvSpPr>
            <a:spLocks noGrp="1"/>
          </p:cNvSpPr>
          <p:nvPr>
            <p:ph type="pic" sz="quarter" idx="16"/>
          </p:nvPr>
        </p:nvSpPr>
        <p:spPr>
          <a:xfrm>
            <a:off x="1487985" y="2063976"/>
            <a:ext cx="1481328" cy="1481328"/>
          </a:xfrm>
          <a:prstGeom prst="ellipse">
            <a:avLst/>
          </a:prstGeom>
        </p:spPr>
        <p:txBody>
          <a:bodyPr/>
          <a:lstStyle/>
          <a:p>
            <a:endParaRPr lang="en-US"/>
          </a:p>
        </p:txBody>
      </p:sp>
      <p:sp>
        <p:nvSpPr>
          <p:cNvPr id="31" name="Picture Placeholder 5">
            <a:extLst>
              <a:ext uri="{FF2B5EF4-FFF2-40B4-BE49-F238E27FC236}">
                <a16:creationId xmlns:a16="http://schemas.microsoft.com/office/drawing/2014/main" id="{B736DF0D-FB79-9E41-A90C-72236C54EECD}"/>
              </a:ext>
            </a:extLst>
          </p:cNvPr>
          <p:cNvSpPr>
            <a:spLocks noGrp="1"/>
          </p:cNvSpPr>
          <p:nvPr>
            <p:ph type="pic" sz="quarter" idx="17"/>
          </p:nvPr>
        </p:nvSpPr>
        <p:spPr>
          <a:xfrm>
            <a:off x="4238442" y="2063976"/>
            <a:ext cx="1481328" cy="1481328"/>
          </a:xfrm>
          <a:prstGeom prst="ellipse">
            <a:avLst/>
          </a:prstGeom>
        </p:spPr>
        <p:txBody>
          <a:bodyPr/>
          <a:lstStyle/>
          <a:p>
            <a:endParaRPr lang="en-US"/>
          </a:p>
        </p:txBody>
      </p:sp>
      <p:sp>
        <p:nvSpPr>
          <p:cNvPr id="32" name="Picture Placeholder 5">
            <a:extLst>
              <a:ext uri="{FF2B5EF4-FFF2-40B4-BE49-F238E27FC236}">
                <a16:creationId xmlns:a16="http://schemas.microsoft.com/office/drawing/2014/main" id="{0219A738-D0E2-8643-985C-FD373478D3D1}"/>
              </a:ext>
            </a:extLst>
          </p:cNvPr>
          <p:cNvSpPr>
            <a:spLocks noGrp="1"/>
          </p:cNvSpPr>
          <p:nvPr>
            <p:ph type="pic" sz="quarter" idx="18"/>
          </p:nvPr>
        </p:nvSpPr>
        <p:spPr>
          <a:xfrm>
            <a:off x="6986708" y="2063976"/>
            <a:ext cx="1481328" cy="1481328"/>
          </a:xfrm>
          <a:prstGeom prst="ellipse">
            <a:avLst/>
          </a:prstGeom>
        </p:spPr>
        <p:txBody>
          <a:bodyPr/>
          <a:lstStyle/>
          <a:p>
            <a:endParaRPr lang="en-US"/>
          </a:p>
        </p:txBody>
      </p:sp>
      <p:sp>
        <p:nvSpPr>
          <p:cNvPr id="33" name="Picture Placeholder 5">
            <a:extLst>
              <a:ext uri="{FF2B5EF4-FFF2-40B4-BE49-F238E27FC236}">
                <a16:creationId xmlns:a16="http://schemas.microsoft.com/office/drawing/2014/main" id="{3F48D194-3C9F-AF49-A9CA-C3903E6D3DFD}"/>
              </a:ext>
            </a:extLst>
          </p:cNvPr>
          <p:cNvSpPr>
            <a:spLocks noGrp="1"/>
          </p:cNvSpPr>
          <p:nvPr>
            <p:ph type="pic" sz="quarter" idx="19"/>
          </p:nvPr>
        </p:nvSpPr>
        <p:spPr>
          <a:xfrm>
            <a:off x="9713719" y="2063976"/>
            <a:ext cx="1481328" cy="1481328"/>
          </a:xfrm>
          <a:prstGeom prst="ellipse">
            <a:avLst/>
          </a:prstGeom>
        </p:spPr>
        <p:txBody>
          <a:bodyPr/>
          <a:lstStyle/>
          <a:p>
            <a:endParaRPr lang="en-US"/>
          </a:p>
        </p:txBody>
      </p:sp>
    </p:spTree>
    <p:extLst>
      <p:ext uri="{BB962C8B-B14F-4D97-AF65-F5344CB8AC3E}">
        <p14:creationId xmlns:p14="http://schemas.microsoft.com/office/powerpoint/2010/main" val="33619266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amp;I Quote or Agenda Item">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DEBBBD-87AC-484B-85A7-3BE25802D897}"/>
              </a:ext>
            </a:extLst>
          </p:cNvPr>
          <p:cNvPicPr>
            <a:picLocks noChangeAspect="1"/>
          </p:cNvPicPr>
          <p:nvPr userDrawn="1"/>
        </p:nvPicPr>
        <p:blipFill rotWithShape="1">
          <a:blip r:embed="rId2">
            <a:duotone>
              <a:prstClr val="black"/>
              <a:schemeClr val="tx2">
                <a:tint val="45000"/>
                <a:satMod val="400000"/>
              </a:schemeClr>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l="11967" t="30707" r="11812" b="4996"/>
          <a:stretch/>
        </p:blipFill>
        <p:spPr>
          <a:xfrm>
            <a:off x="0" y="0"/>
            <a:ext cx="12204392" cy="6858000"/>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0" y="0"/>
            <a:ext cx="12192000" cy="6858000"/>
          </a:xfrm>
          <a:prstGeom prst="rect">
            <a:avLst/>
          </a:prstGeom>
          <a:gradFill flip="none" rotWithShape="1">
            <a:gsLst>
              <a:gs pos="0">
                <a:schemeClr val="accent1">
                  <a:shade val="30000"/>
                  <a:satMod val="115000"/>
                  <a:alpha val="70000"/>
                </a:schemeClr>
              </a:gs>
              <a:gs pos="50000">
                <a:schemeClr val="accent1">
                  <a:shade val="67500"/>
                  <a:satMod val="115000"/>
                  <a:alpha val="70000"/>
                </a:schemeClr>
              </a:gs>
              <a:gs pos="100000">
                <a:schemeClr val="accent1">
                  <a:shade val="100000"/>
                  <a:satMod val="115000"/>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7BECB8D0-E2F9-4E2F-9B2E-DB9F163884BC}"/>
              </a:ext>
            </a:extLst>
          </p:cNvPr>
          <p:cNvSpPr>
            <a:spLocks noGrp="1"/>
          </p:cNvSpPr>
          <p:nvPr>
            <p:ph type="body" sz="quarter" idx="10"/>
          </p:nvPr>
        </p:nvSpPr>
        <p:spPr>
          <a:xfrm>
            <a:off x="1219199" y="2379663"/>
            <a:ext cx="10290629" cy="914400"/>
          </a:xfrm>
        </p:spPr>
        <p:txBody>
          <a:bodyPr>
            <a:noAutofit/>
          </a:bodyPr>
          <a:lstStyle>
            <a:lvl1pPr>
              <a:defRPr sz="8800">
                <a:solidFill>
                  <a:schemeClr val="bg1"/>
                </a:solidFill>
              </a:defRPr>
            </a:lvl1pPr>
            <a:lvl2pPr marL="457200" indent="0">
              <a:buNone/>
              <a:defRPr/>
            </a:lvl2pPr>
          </a:lstStyle>
          <a:p>
            <a:pPr lvl="0"/>
            <a:r>
              <a:rPr lang="en-US"/>
              <a:t>Click to edit Master text styles</a:t>
            </a:r>
          </a:p>
        </p:txBody>
      </p:sp>
      <p:sp>
        <p:nvSpPr>
          <p:cNvPr id="13" name="Text Placeholder 12">
            <a:extLst>
              <a:ext uri="{FF2B5EF4-FFF2-40B4-BE49-F238E27FC236}">
                <a16:creationId xmlns:a16="http://schemas.microsoft.com/office/drawing/2014/main" id="{59B2074B-BDE1-458B-B714-6F122F0A829B}"/>
              </a:ext>
            </a:extLst>
          </p:cNvPr>
          <p:cNvSpPr>
            <a:spLocks noGrp="1"/>
          </p:cNvSpPr>
          <p:nvPr>
            <p:ph type="body" sz="quarter" idx="11"/>
          </p:nvPr>
        </p:nvSpPr>
        <p:spPr>
          <a:xfrm>
            <a:off x="2837543" y="5314757"/>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pic>
        <p:nvPicPr>
          <p:cNvPr id="8" name="Picture 7">
            <a:extLst>
              <a:ext uri="{FF2B5EF4-FFF2-40B4-BE49-F238E27FC236}">
                <a16:creationId xmlns:a16="http://schemas.microsoft.com/office/drawing/2014/main" id="{0EE89ED0-209A-1E42-8755-8B37F017A263}"/>
              </a:ext>
            </a:extLst>
          </p:cNvPr>
          <p:cNvPicPr>
            <a:picLocks noChangeAspect="1"/>
          </p:cNvPicPr>
          <p:nvPr userDrawn="1"/>
        </p:nvPicPr>
        <p:blipFill>
          <a:blip r:embed="rId4" cstate="email">
            <a:biLevel thresh="25000"/>
            <a:extLst>
              <a:ext uri="{28A0092B-C50C-407E-A947-70E740481C1C}">
                <a14:useLocalDpi xmlns:a14="http://schemas.microsoft.com/office/drawing/2010/main"/>
              </a:ext>
            </a:extLst>
          </a:blip>
          <a:stretch>
            <a:fillRect/>
          </a:stretch>
        </p:blipFill>
        <p:spPr>
          <a:xfrm>
            <a:off x="-12392" y="6363735"/>
            <a:ext cx="12204392" cy="387935"/>
          </a:xfrm>
          <a:prstGeom prst="rect">
            <a:avLst/>
          </a:prstGeom>
        </p:spPr>
      </p:pic>
      <p:sp>
        <p:nvSpPr>
          <p:cNvPr id="7" name="Slide Number Placeholder 3">
            <a:extLst>
              <a:ext uri="{FF2B5EF4-FFF2-40B4-BE49-F238E27FC236}">
                <a16:creationId xmlns:a16="http://schemas.microsoft.com/office/drawing/2014/main" id="{8BB29E0C-AED5-DD43-9D19-B8A967A0C6F0}"/>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2054965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amp;I Quote or Agenda Item-2">
    <p:spTree>
      <p:nvGrpSpPr>
        <p:cNvPr id="1" name=""/>
        <p:cNvGrpSpPr/>
        <p:nvPr/>
      </p:nvGrpSpPr>
      <p:grpSpPr>
        <a:xfrm>
          <a:off x="0" y="0"/>
          <a:ext cx="0" cy="0"/>
          <a:chOff x="0" y="0"/>
          <a:chExt cx="0" cy="0"/>
        </a:xfrm>
      </p:grpSpPr>
      <p:pic>
        <p:nvPicPr>
          <p:cNvPr id="9" name="Picture 8" descr="A picture containing person&#10;&#10;Description automatically generated">
            <a:extLst>
              <a:ext uri="{FF2B5EF4-FFF2-40B4-BE49-F238E27FC236}">
                <a16:creationId xmlns:a16="http://schemas.microsoft.com/office/drawing/2014/main" id="{1763274E-E361-6A4A-93DD-EBB11CB73178}"/>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0" y="0"/>
            <a:ext cx="12219878" cy="6858000"/>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0" y="0"/>
            <a:ext cx="12192000" cy="6858000"/>
          </a:xfrm>
          <a:prstGeom prst="rect">
            <a:avLst/>
          </a:prstGeom>
          <a:gradFill>
            <a:gsLst>
              <a:gs pos="0">
                <a:schemeClr val="accent2">
                  <a:lumMod val="50000"/>
                  <a:alpha val="70000"/>
                </a:schemeClr>
              </a:gs>
              <a:gs pos="50000">
                <a:schemeClr val="accent2">
                  <a:alpha val="70000"/>
                </a:schemeClr>
              </a:gs>
              <a:gs pos="100000">
                <a:schemeClr val="accent2">
                  <a:lumMod val="60000"/>
                  <a:lumOff val="40000"/>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A996772C-16E8-D441-BAB2-C0ABF8374868}"/>
              </a:ext>
            </a:extLst>
          </p:cNvPr>
          <p:cNvSpPr>
            <a:spLocks noGrp="1"/>
          </p:cNvSpPr>
          <p:nvPr>
            <p:ph type="body" sz="quarter" idx="10"/>
          </p:nvPr>
        </p:nvSpPr>
        <p:spPr>
          <a:xfrm>
            <a:off x="1219199" y="2379663"/>
            <a:ext cx="10290629" cy="914400"/>
          </a:xfrm>
        </p:spPr>
        <p:txBody>
          <a:bodyPr>
            <a:noAutofit/>
          </a:bodyPr>
          <a:lstStyle>
            <a:lvl1pPr>
              <a:defRPr sz="8800">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89348E6D-2C2B-EB4D-BB18-30E2A20A3B64}"/>
              </a:ext>
            </a:extLst>
          </p:cNvPr>
          <p:cNvSpPr>
            <a:spLocks noGrp="1"/>
          </p:cNvSpPr>
          <p:nvPr>
            <p:ph type="body" sz="quarter" idx="11"/>
          </p:nvPr>
        </p:nvSpPr>
        <p:spPr>
          <a:xfrm>
            <a:off x="2837543" y="5314757"/>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pic>
        <p:nvPicPr>
          <p:cNvPr id="12" name="Picture 11">
            <a:extLst>
              <a:ext uri="{FF2B5EF4-FFF2-40B4-BE49-F238E27FC236}">
                <a16:creationId xmlns:a16="http://schemas.microsoft.com/office/drawing/2014/main" id="{D8048431-5551-8A4F-81FF-871949A56866}"/>
              </a:ext>
            </a:extLst>
          </p:cNvPr>
          <p:cNvPicPr>
            <a:picLocks noChangeAspect="1"/>
          </p:cNvPicPr>
          <p:nvPr userDrawn="1"/>
        </p:nvPicPr>
        <p:blipFill>
          <a:blip r:embed="rId4" cstate="email">
            <a:biLevel thresh="25000"/>
            <a:extLst>
              <a:ext uri="{28A0092B-C50C-407E-A947-70E740481C1C}">
                <a14:useLocalDpi xmlns:a14="http://schemas.microsoft.com/office/drawing/2010/main"/>
              </a:ext>
            </a:extLst>
          </a:blip>
          <a:stretch>
            <a:fillRect/>
          </a:stretch>
        </p:blipFill>
        <p:spPr>
          <a:xfrm>
            <a:off x="-12392" y="6363735"/>
            <a:ext cx="12204392" cy="387935"/>
          </a:xfrm>
          <a:prstGeom prst="rect">
            <a:avLst/>
          </a:prstGeom>
        </p:spPr>
      </p:pic>
      <p:sp>
        <p:nvSpPr>
          <p:cNvPr id="7" name="Slide Number Placeholder 3">
            <a:extLst>
              <a:ext uri="{FF2B5EF4-FFF2-40B4-BE49-F238E27FC236}">
                <a16:creationId xmlns:a16="http://schemas.microsoft.com/office/drawing/2014/main" id="{C24A6846-0CC6-DA49-ADC5-863BE6405A2E}"/>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29678571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amp;I Quote or Agenda Item-3">
    <p:spTree>
      <p:nvGrpSpPr>
        <p:cNvPr id="1" name=""/>
        <p:cNvGrpSpPr/>
        <p:nvPr/>
      </p:nvGrpSpPr>
      <p:grpSpPr>
        <a:xfrm>
          <a:off x="0" y="0"/>
          <a:ext cx="0" cy="0"/>
          <a:chOff x="0" y="0"/>
          <a:chExt cx="0" cy="0"/>
        </a:xfrm>
      </p:grpSpPr>
      <p:pic>
        <p:nvPicPr>
          <p:cNvPr id="9" name="Picture 8" descr="A picture containing indoor&#10;&#10;Description automatically generated">
            <a:extLst>
              <a:ext uri="{FF2B5EF4-FFF2-40B4-BE49-F238E27FC236}">
                <a16:creationId xmlns:a16="http://schemas.microsoft.com/office/drawing/2014/main" id="{C8DF841F-A5AE-2149-902F-F2B03C5D085E}"/>
              </a:ext>
            </a:extLst>
          </p:cNvPr>
          <p:cNvPicPr>
            <a:picLocks noChangeAspect="1"/>
          </p:cNvPicPr>
          <p:nvPr userDrawn="1"/>
        </p:nvPicPr>
        <p:blipFill rotWithShape="1">
          <a:blip r:embed="rId2" cstate="email">
            <a:duotone>
              <a:prstClr val="black"/>
              <a:schemeClr val="tx2">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12392" y="0"/>
            <a:ext cx="12192000" cy="6858000"/>
          </a:xfrm>
          <a:prstGeom prst="rect">
            <a:avLst/>
          </a:prstGeom>
          <a:gradFill>
            <a:gsLst>
              <a:gs pos="0">
                <a:schemeClr val="accent3">
                  <a:lumMod val="50000"/>
                  <a:alpha val="70000"/>
                </a:schemeClr>
              </a:gs>
              <a:gs pos="50000">
                <a:schemeClr val="accent3">
                  <a:alpha val="70000"/>
                </a:schemeClr>
              </a:gs>
              <a:gs pos="100000">
                <a:schemeClr val="accent3">
                  <a:lumMod val="60000"/>
                  <a:lumOff val="40000"/>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DAEFA22C-E97D-9E40-B1E8-22F905A12FD9}"/>
              </a:ext>
            </a:extLst>
          </p:cNvPr>
          <p:cNvSpPr>
            <a:spLocks noGrp="1"/>
          </p:cNvSpPr>
          <p:nvPr>
            <p:ph type="body" sz="quarter" idx="10"/>
          </p:nvPr>
        </p:nvSpPr>
        <p:spPr>
          <a:xfrm>
            <a:off x="1219199" y="2379663"/>
            <a:ext cx="10290629" cy="914400"/>
          </a:xfrm>
        </p:spPr>
        <p:txBody>
          <a:bodyPr>
            <a:noAutofit/>
          </a:bodyPr>
          <a:lstStyle>
            <a:lvl1pPr>
              <a:defRPr sz="8800">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CDDAF34D-6CF9-3B40-AD9B-AC31F03DB1BB}"/>
              </a:ext>
            </a:extLst>
          </p:cNvPr>
          <p:cNvSpPr>
            <a:spLocks noGrp="1"/>
          </p:cNvSpPr>
          <p:nvPr>
            <p:ph type="body" sz="quarter" idx="11"/>
          </p:nvPr>
        </p:nvSpPr>
        <p:spPr>
          <a:xfrm>
            <a:off x="2837543" y="5314757"/>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pic>
        <p:nvPicPr>
          <p:cNvPr id="12" name="Picture 11">
            <a:extLst>
              <a:ext uri="{FF2B5EF4-FFF2-40B4-BE49-F238E27FC236}">
                <a16:creationId xmlns:a16="http://schemas.microsoft.com/office/drawing/2014/main" id="{53D202D1-6DE9-F14B-9F5F-2F417A39FF34}"/>
              </a:ext>
            </a:extLst>
          </p:cNvPr>
          <p:cNvPicPr>
            <a:picLocks noChangeAspect="1"/>
          </p:cNvPicPr>
          <p:nvPr userDrawn="1"/>
        </p:nvPicPr>
        <p:blipFill>
          <a:blip r:embed="rId4" cstate="email">
            <a:biLevel thresh="25000"/>
            <a:extLst>
              <a:ext uri="{28A0092B-C50C-407E-A947-70E740481C1C}">
                <a14:useLocalDpi xmlns:a14="http://schemas.microsoft.com/office/drawing/2010/main"/>
              </a:ext>
            </a:extLst>
          </a:blip>
          <a:stretch>
            <a:fillRect/>
          </a:stretch>
        </p:blipFill>
        <p:spPr>
          <a:xfrm>
            <a:off x="-12392" y="6363735"/>
            <a:ext cx="12204392" cy="387935"/>
          </a:xfrm>
          <a:prstGeom prst="rect">
            <a:avLst/>
          </a:prstGeom>
        </p:spPr>
      </p:pic>
      <p:sp>
        <p:nvSpPr>
          <p:cNvPr id="7" name="Slide Number Placeholder 3">
            <a:extLst>
              <a:ext uri="{FF2B5EF4-FFF2-40B4-BE49-F238E27FC236}">
                <a16:creationId xmlns:a16="http://schemas.microsoft.com/office/drawing/2014/main" id="{E6EDE896-4350-5C4E-BF14-27E46CED83B9}"/>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9455868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amp;I Quote or Agenda Item">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680F93E-161D-944F-A7AC-18A97DD1089E}"/>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a:ext>
            </a:extLst>
          </a:blip>
          <a:srcRect/>
          <a:stretch/>
        </p:blipFill>
        <p:spPr>
          <a:xfrm>
            <a:off x="-24784" y="0"/>
            <a:ext cx="12194694" cy="6858000"/>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12392" y="0"/>
            <a:ext cx="12192000" cy="6858000"/>
          </a:xfrm>
          <a:prstGeom prst="rect">
            <a:avLst/>
          </a:prstGeom>
          <a:gradFill flip="none" rotWithShape="1">
            <a:gsLst>
              <a:gs pos="0">
                <a:schemeClr val="accent1">
                  <a:shade val="30000"/>
                  <a:satMod val="115000"/>
                  <a:alpha val="70000"/>
                </a:schemeClr>
              </a:gs>
              <a:gs pos="50000">
                <a:schemeClr val="accent1">
                  <a:shade val="67500"/>
                  <a:satMod val="115000"/>
                  <a:alpha val="70000"/>
                </a:schemeClr>
              </a:gs>
              <a:gs pos="100000">
                <a:schemeClr val="accent1">
                  <a:shade val="100000"/>
                  <a:satMod val="115000"/>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A2AB819D-52E8-964A-A9A7-67D9228CCD36}"/>
              </a:ext>
            </a:extLst>
          </p:cNvPr>
          <p:cNvSpPr>
            <a:spLocks noGrp="1"/>
          </p:cNvSpPr>
          <p:nvPr>
            <p:ph type="body" sz="quarter" idx="10"/>
          </p:nvPr>
        </p:nvSpPr>
        <p:spPr>
          <a:xfrm>
            <a:off x="1219199" y="2379663"/>
            <a:ext cx="10290629" cy="914400"/>
          </a:xfrm>
        </p:spPr>
        <p:txBody>
          <a:bodyPr>
            <a:noAutofit/>
          </a:bodyPr>
          <a:lstStyle>
            <a:lvl1pPr>
              <a:defRPr sz="8800">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698D5955-4AF7-B94E-95C7-AFECBF7B3310}"/>
              </a:ext>
            </a:extLst>
          </p:cNvPr>
          <p:cNvSpPr>
            <a:spLocks noGrp="1"/>
          </p:cNvSpPr>
          <p:nvPr>
            <p:ph type="body" sz="quarter" idx="11"/>
          </p:nvPr>
        </p:nvSpPr>
        <p:spPr>
          <a:xfrm>
            <a:off x="2837543" y="5314757"/>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pic>
        <p:nvPicPr>
          <p:cNvPr id="12" name="Picture 11">
            <a:extLst>
              <a:ext uri="{FF2B5EF4-FFF2-40B4-BE49-F238E27FC236}">
                <a16:creationId xmlns:a16="http://schemas.microsoft.com/office/drawing/2014/main" id="{9C9ED823-A27E-9542-9938-4A82A7EF842C}"/>
              </a:ext>
            </a:extLst>
          </p:cNvPr>
          <p:cNvPicPr>
            <a:picLocks noChangeAspect="1"/>
          </p:cNvPicPr>
          <p:nvPr userDrawn="1"/>
        </p:nvPicPr>
        <p:blipFill>
          <a:blip r:embed="rId4" cstate="email">
            <a:biLevel thresh="25000"/>
            <a:extLst>
              <a:ext uri="{28A0092B-C50C-407E-A947-70E740481C1C}">
                <a14:useLocalDpi xmlns:a14="http://schemas.microsoft.com/office/drawing/2010/main"/>
              </a:ext>
            </a:extLst>
          </a:blip>
          <a:stretch>
            <a:fillRect/>
          </a:stretch>
        </p:blipFill>
        <p:spPr>
          <a:xfrm>
            <a:off x="-12392" y="6363735"/>
            <a:ext cx="12204392" cy="387935"/>
          </a:xfrm>
          <a:prstGeom prst="rect">
            <a:avLst/>
          </a:prstGeom>
        </p:spPr>
      </p:pic>
      <p:sp>
        <p:nvSpPr>
          <p:cNvPr id="7" name="Slide Number Placeholder 3">
            <a:extLst>
              <a:ext uri="{FF2B5EF4-FFF2-40B4-BE49-F238E27FC236}">
                <a16:creationId xmlns:a16="http://schemas.microsoft.com/office/drawing/2014/main" id="{96A04D32-BA5F-0E4C-8615-68D7A570728E}"/>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13333127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esi Quote or Agenda Item-2">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BE1B239-3240-A44E-88AD-C98625992CEC}"/>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11200"/>
                    </a14:imgEffect>
                    <a14:imgEffect>
                      <a14:saturation sat="33000"/>
                    </a14:imgEffect>
                  </a14:imgLayer>
                </a14:imgProps>
              </a:ext>
              <a:ext uri="{28A0092B-C50C-407E-A947-70E740481C1C}">
                <a14:useLocalDpi xmlns:a14="http://schemas.microsoft.com/office/drawing/2010/main"/>
              </a:ext>
            </a:extLst>
          </a:blip>
          <a:srcRect/>
          <a:stretch/>
        </p:blipFill>
        <p:spPr>
          <a:xfrm>
            <a:off x="-24784" y="0"/>
            <a:ext cx="12207090" cy="6858000"/>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12392" y="0"/>
            <a:ext cx="12192000" cy="6858000"/>
          </a:xfrm>
          <a:prstGeom prst="rect">
            <a:avLst/>
          </a:prstGeom>
          <a:gradFill>
            <a:gsLst>
              <a:gs pos="0">
                <a:schemeClr val="accent2">
                  <a:lumMod val="50000"/>
                  <a:alpha val="70000"/>
                </a:schemeClr>
              </a:gs>
              <a:gs pos="50000">
                <a:schemeClr val="accent2">
                  <a:alpha val="70000"/>
                </a:schemeClr>
              </a:gs>
              <a:gs pos="100000">
                <a:schemeClr val="accent2">
                  <a:lumMod val="60000"/>
                  <a:lumOff val="40000"/>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DF602F82-825F-CE43-BC20-BF2150C5684B}"/>
              </a:ext>
            </a:extLst>
          </p:cNvPr>
          <p:cNvSpPr>
            <a:spLocks noGrp="1"/>
          </p:cNvSpPr>
          <p:nvPr>
            <p:ph type="body" sz="quarter" idx="10"/>
          </p:nvPr>
        </p:nvSpPr>
        <p:spPr>
          <a:xfrm>
            <a:off x="1219199" y="2379663"/>
            <a:ext cx="10290629" cy="914400"/>
          </a:xfrm>
        </p:spPr>
        <p:txBody>
          <a:bodyPr>
            <a:noAutofit/>
          </a:bodyPr>
          <a:lstStyle>
            <a:lvl1pPr>
              <a:defRPr sz="8800">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DCB2027F-47B2-F846-967C-A1735E1FBE5F}"/>
              </a:ext>
            </a:extLst>
          </p:cNvPr>
          <p:cNvSpPr>
            <a:spLocks noGrp="1"/>
          </p:cNvSpPr>
          <p:nvPr>
            <p:ph type="body" sz="quarter" idx="11"/>
          </p:nvPr>
        </p:nvSpPr>
        <p:spPr>
          <a:xfrm>
            <a:off x="2837543" y="5314757"/>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pic>
        <p:nvPicPr>
          <p:cNvPr id="12" name="Picture 11">
            <a:extLst>
              <a:ext uri="{FF2B5EF4-FFF2-40B4-BE49-F238E27FC236}">
                <a16:creationId xmlns:a16="http://schemas.microsoft.com/office/drawing/2014/main" id="{AB653B30-54D1-AE4A-80E4-03FF20DC3C20}"/>
              </a:ext>
            </a:extLst>
          </p:cNvPr>
          <p:cNvPicPr>
            <a:picLocks noChangeAspect="1"/>
          </p:cNvPicPr>
          <p:nvPr userDrawn="1"/>
        </p:nvPicPr>
        <p:blipFill>
          <a:blip r:embed="rId4" cstate="email">
            <a:biLevel thresh="25000"/>
            <a:extLst>
              <a:ext uri="{28A0092B-C50C-407E-A947-70E740481C1C}">
                <a14:useLocalDpi xmlns:a14="http://schemas.microsoft.com/office/drawing/2010/main"/>
              </a:ext>
            </a:extLst>
          </a:blip>
          <a:stretch>
            <a:fillRect/>
          </a:stretch>
        </p:blipFill>
        <p:spPr>
          <a:xfrm>
            <a:off x="-12392" y="6363735"/>
            <a:ext cx="12204392" cy="387935"/>
          </a:xfrm>
          <a:prstGeom prst="rect">
            <a:avLst/>
          </a:prstGeom>
        </p:spPr>
      </p:pic>
      <p:sp>
        <p:nvSpPr>
          <p:cNvPr id="7" name="Slide Number Placeholder 3">
            <a:extLst>
              <a:ext uri="{FF2B5EF4-FFF2-40B4-BE49-F238E27FC236}">
                <a16:creationId xmlns:a16="http://schemas.microsoft.com/office/drawing/2014/main" id="{2D3204B7-1D71-A048-9FF5-D3D802A3E86B}"/>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5413559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esi Quote or Agenda Item-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EF0A84-99A5-4770-8A36-16DC9E9AA3A3}"/>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12392" y="1515"/>
            <a:ext cx="12192000" cy="6856485"/>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0" y="0"/>
            <a:ext cx="12192000" cy="6858000"/>
          </a:xfrm>
          <a:prstGeom prst="rect">
            <a:avLst/>
          </a:prstGeom>
          <a:gradFill>
            <a:gsLst>
              <a:gs pos="0">
                <a:schemeClr val="accent3">
                  <a:lumMod val="50000"/>
                  <a:alpha val="70000"/>
                </a:schemeClr>
              </a:gs>
              <a:gs pos="50000">
                <a:schemeClr val="accent3">
                  <a:alpha val="70000"/>
                </a:schemeClr>
              </a:gs>
              <a:gs pos="100000">
                <a:schemeClr val="accent3">
                  <a:lumMod val="60000"/>
                  <a:lumOff val="40000"/>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0">
            <a:extLst>
              <a:ext uri="{FF2B5EF4-FFF2-40B4-BE49-F238E27FC236}">
                <a16:creationId xmlns:a16="http://schemas.microsoft.com/office/drawing/2014/main" id="{65F22711-BEA2-7E4E-906B-F47605E4C1D7}"/>
              </a:ext>
            </a:extLst>
          </p:cNvPr>
          <p:cNvSpPr>
            <a:spLocks noGrp="1"/>
          </p:cNvSpPr>
          <p:nvPr>
            <p:ph type="body" sz="quarter" idx="10"/>
          </p:nvPr>
        </p:nvSpPr>
        <p:spPr>
          <a:xfrm>
            <a:off x="1219199" y="2379663"/>
            <a:ext cx="10290629" cy="914400"/>
          </a:xfrm>
        </p:spPr>
        <p:txBody>
          <a:bodyPr>
            <a:noAutofit/>
          </a:bodyPr>
          <a:lstStyle>
            <a:lvl1pPr>
              <a:defRPr sz="8800">
                <a:solidFill>
                  <a:schemeClr val="bg1"/>
                </a:solidFill>
              </a:defRPr>
            </a:lvl1pPr>
            <a:lvl2pPr marL="457200" indent="0">
              <a:buNone/>
              <a:defRPr/>
            </a:lvl2pPr>
          </a:lstStyle>
          <a:p>
            <a:pPr lvl="0"/>
            <a:r>
              <a:rPr lang="en-US"/>
              <a:t>Click to edit Master text styles</a:t>
            </a:r>
          </a:p>
        </p:txBody>
      </p:sp>
      <p:sp>
        <p:nvSpPr>
          <p:cNvPr id="10" name="Text Placeholder 12">
            <a:extLst>
              <a:ext uri="{FF2B5EF4-FFF2-40B4-BE49-F238E27FC236}">
                <a16:creationId xmlns:a16="http://schemas.microsoft.com/office/drawing/2014/main" id="{30455C0A-0160-8849-A4C2-ABD900206E9E}"/>
              </a:ext>
            </a:extLst>
          </p:cNvPr>
          <p:cNvSpPr>
            <a:spLocks noGrp="1"/>
          </p:cNvSpPr>
          <p:nvPr>
            <p:ph type="body" sz="quarter" idx="11"/>
          </p:nvPr>
        </p:nvSpPr>
        <p:spPr>
          <a:xfrm>
            <a:off x="2837543" y="5314757"/>
            <a:ext cx="6516914" cy="914400"/>
          </a:xfrm>
        </p:spPr>
        <p:txBody>
          <a:bodyPr/>
          <a:lstStyle>
            <a:lvl1pPr>
              <a:defRPr>
                <a:solidFill>
                  <a:schemeClr val="bg1"/>
                </a:solidFill>
              </a:defRPr>
            </a:lvl1pPr>
            <a:lvl2pPr marL="457200" indent="0">
              <a:buNone/>
              <a:defRPr/>
            </a:lvl2pPr>
          </a:lstStyle>
          <a:p>
            <a:pPr lvl="0"/>
            <a:r>
              <a:rPr lang="en-US"/>
              <a:t>Click to edit Master text styles</a:t>
            </a:r>
          </a:p>
        </p:txBody>
      </p:sp>
      <p:pic>
        <p:nvPicPr>
          <p:cNvPr id="12" name="Picture 11">
            <a:extLst>
              <a:ext uri="{FF2B5EF4-FFF2-40B4-BE49-F238E27FC236}">
                <a16:creationId xmlns:a16="http://schemas.microsoft.com/office/drawing/2014/main" id="{908A189B-8B29-F043-830A-5CEC8878A1C9}"/>
              </a:ext>
            </a:extLst>
          </p:cNvPr>
          <p:cNvPicPr>
            <a:picLocks noChangeAspect="1"/>
          </p:cNvPicPr>
          <p:nvPr userDrawn="1"/>
        </p:nvPicPr>
        <p:blipFill>
          <a:blip r:embed="rId4" cstate="email">
            <a:biLevel thresh="25000"/>
            <a:extLst>
              <a:ext uri="{28A0092B-C50C-407E-A947-70E740481C1C}">
                <a14:useLocalDpi xmlns:a14="http://schemas.microsoft.com/office/drawing/2010/main"/>
              </a:ext>
            </a:extLst>
          </a:blip>
          <a:stretch>
            <a:fillRect/>
          </a:stretch>
        </p:blipFill>
        <p:spPr>
          <a:xfrm>
            <a:off x="-12392" y="6363735"/>
            <a:ext cx="12204392" cy="387935"/>
          </a:xfrm>
          <a:prstGeom prst="rect">
            <a:avLst/>
          </a:prstGeom>
        </p:spPr>
      </p:pic>
      <p:sp>
        <p:nvSpPr>
          <p:cNvPr id="7" name="Slide Number Placeholder 3">
            <a:extLst>
              <a:ext uri="{FF2B5EF4-FFF2-40B4-BE49-F238E27FC236}">
                <a16:creationId xmlns:a16="http://schemas.microsoft.com/office/drawing/2014/main" id="{95ADC9C6-E6F9-D34B-870D-85A2A953B632}"/>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17161605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275217" y="406626"/>
            <a:ext cx="3932237" cy="1600200"/>
          </a:xfrm>
        </p:spPr>
        <p:txBody>
          <a:bodyPr anchor="b"/>
          <a:lstStyle>
            <a:lvl1pPr algn="l">
              <a:defRPr sz="3200"/>
            </a:lvl1pPr>
          </a:lstStyle>
          <a:p>
            <a:r>
              <a:rPr lang="en-US"/>
              <a:t>Click to edit Master title style</a:t>
            </a:r>
          </a:p>
        </p:txBody>
      </p:sp>
      <p:grpSp>
        <p:nvGrpSpPr>
          <p:cNvPr id="2" name="Group 1">
            <a:extLst>
              <a:ext uri="{FF2B5EF4-FFF2-40B4-BE49-F238E27FC236}">
                <a16:creationId xmlns:a16="http://schemas.microsoft.com/office/drawing/2014/main" id="{EEEF3328-410E-9449-BEE6-282D26C77B45}"/>
              </a:ext>
            </a:extLst>
          </p:cNvPr>
          <p:cNvGrpSpPr/>
          <p:nvPr userDrawn="1"/>
        </p:nvGrpSpPr>
        <p:grpSpPr>
          <a:xfrm>
            <a:off x="6823831" y="1206726"/>
            <a:ext cx="5323565" cy="4729617"/>
            <a:chOff x="6868435" y="1206726"/>
            <a:chExt cx="5323565" cy="4729617"/>
          </a:xfrm>
        </p:grpSpPr>
        <p:grpSp>
          <p:nvGrpSpPr>
            <p:cNvPr id="28" name="Group 27">
              <a:extLst>
                <a:ext uri="{FF2B5EF4-FFF2-40B4-BE49-F238E27FC236}">
                  <a16:creationId xmlns:a16="http://schemas.microsoft.com/office/drawing/2014/main" id="{B7317584-E21D-4599-868F-1DEF523FFB32}"/>
                </a:ext>
              </a:extLst>
            </p:cNvPr>
            <p:cNvGrpSpPr/>
            <p:nvPr userDrawn="1"/>
          </p:nvGrpSpPr>
          <p:grpSpPr>
            <a:xfrm>
              <a:off x="6868435" y="1206726"/>
              <a:ext cx="5323565" cy="4729617"/>
              <a:chOff x="6868435" y="1206726"/>
              <a:chExt cx="5323565" cy="4729617"/>
            </a:xfrm>
            <a:solidFill>
              <a:schemeClr val="bg1">
                <a:lumMod val="95000"/>
              </a:schemeClr>
            </a:solidFill>
          </p:grpSpPr>
          <p:sp>
            <p:nvSpPr>
              <p:cNvPr id="14" name="Oval 13">
                <a:extLst>
                  <a:ext uri="{FF2B5EF4-FFF2-40B4-BE49-F238E27FC236}">
                    <a16:creationId xmlns:a16="http://schemas.microsoft.com/office/drawing/2014/main" id="{A6AA52A5-051F-411F-80D7-BD7A4664A730}"/>
                  </a:ext>
                </a:extLst>
              </p:cNvPr>
              <p:cNvSpPr/>
              <p:nvPr userDrawn="1"/>
            </p:nvSpPr>
            <p:spPr>
              <a:xfrm>
                <a:off x="6868435" y="1206726"/>
                <a:ext cx="4729617" cy="4729617"/>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694DEB3-6E4D-4749-9921-B9D196CEA2B8}"/>
                  </a:ext>
                </a:extLst>
              </p:cNvPr>
              <p:cNvSpPr/>
              <p:nvPr userDrawn="1"/>
            </p:nvSpPr>
            <p:spPr>
              <a:xfrm>
                <a:off x="10327147" y="1206726"/>
                <a:ext cx="1394960" cy="139496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15416CD-EDCE-4FD9-BDFE-9E77B7450B67}"/>
                  </a:ext>
                </a:extLst>
              </p:cNvPr>
              <p:cNvSpPr/>
              <p:nvPr userDrawn="1"/>
            </p:nvSpPr>
            <p:spPr>
              <a:xfrm>
                <a:off x="11771085" y="2409372"/>
                <a:ext cx="420915" cy="420915"/>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id="{874C0DAC-3750-5947-89C9-016939BBF6E4}"/>
                </a:ext>
              </a:extLst>
            </p:cNvPr>
            <p:cNvCxnSpPr>
              <a:cxnSpLocks/>
            </p:cNvCxnSpPr>
            <p:nvPr userDrawn="1"/>
          </p:nvCxnSpPr>
          <p:spPr>
            <a:xfrm>
              <a:off x="6868435" y="2973705"/>
              <a:ext cx="4729617"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5FC274A-F34F-2A4B-BFBA-3B8CB77D5F8C}"/>
                </a:ext>
              </a:extLst>
            </p:cNvPr>
            <p:cNvCxnSpPr>
              <a:cxnSpLocks/>
            </p:cNvCxnSpPr>
            <p:nvPr userDrawn="1"/>
          </p:nvCxnSpPr>
          <p:spPr>
            <a:xfrm>
              <a:off x="7016641" y="4431846"/>
              <a:ext cx="4488315"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Chart Placeholder 2">
            <a:extLst>
              <a:ext uri="{FF2B5EF4-FFF2-40B4-BE49-F238E27FC236}">
                <a16:creationId xmlns:a16="http://schemas.microsoft.com/office/drawing/2014/main" id="{306E29C3-EB76-4186-A15A-94C3F14B3404}"/>
              </a:ext>
            </a:extLst>
          </p:cNvPr>
          <p:cNvSpPr>
            <a:spLocks noGrp="1"/>
          </p:cNvSpPr>
          <p:nvPr>
            <p:ph type="chart" sz="quarter" idx="10"/>
          </p:nvPr>
        </p:nvSpPr>
        <p:spPr>
          <a:xfrm>
            <a:off x="1275217" y="2409372"/>
            <a:ext cx="9051930" cy="4281713"/>
          </a:xfrm>
        </p:spPr>
        <p:txBody>
          <a:bodyPr/>
          <a:lstStyle/>
          <a:p>
            <a:endParaRPr lang="en-US"/>
          </a:p>
        </p:txBody>
      </p:sp>
      <p:sp>
        <p:nvSpPr>
          <p:cNvPr id="11" name="Slide Number Placeholder 3">
            <a:extLst>
              <a:ext uri="{FF2B5EF4-FFF2-40B4-BE49-F238E27FC236}">
                <a16:creationId xmlns:a16="http://schemas.microsoft.com/office/drawing/2014/main" id="{9FEBFAE4-9634-4C2B-9BFD-D68ADCC35CA0}"/>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Tree>
    <p:extLst>
      <p:ext uri="{BB962C8B-B14F-4D97-AF65-F5344CB8AC3E}">
        <p14:creationId xmlns:p14="http://schemas.microsoft.com/office/powerpoint/2010/main" val="1433554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EF3328-410E-9449-BEE6-282D26C77B45}"/>
              </a:ext>
            </a:extLst>
          </p:cNvPr>
          <p:cNvGrpSpPr/>
          <p:nvPr userDrawn="1"/>
        </p:nvGrpSpPr>
        <p:grpSpPr>
          <a:xfrm>
            <a:off x="6823831" y="1206726"/>
            <a:ext cx="5323565" cy="4729617"/>
            <a:chOff x="6868435" y="1206726"/>
            <a:chExt cx="5323565" cy="4729617"/>
          </a:xfrm>
        </p:grpSpPr>
        <p:grpSp>
          <p:nvGrpSpPr>
            <p:cNvPr id="28" name="Group 27">
              <a:extLst>
                <a:ext uri="{FF2B5EF4-FFF2-40B4-BE49-F238E27FC236}">
                  <a16:creationId xmlns:a16="http://schemas.microsoft.com/office/drawing/2014/main" id="{B7317584-E21D-4599-868F-1DEF523FFB32}"/>
                </a:ext>
              </a:extLst>
            </p:cNvPr>
            <p:cNvGrpSpPr/>
            <p:nvPr userDrawn="1"/>
          </p:nvGrpSpPr>
          <p:grpSpPr>
            <a:xfrm>
              <a:off x="6868435" y="1206726"/>
              <a:ext cx="5323565" cy="4729617"/>
              <a:chOff x="6868435" y="1206726"/>
              <a:chExt cx="5323565" cy="4729617"/>
            </a:xfrm>
            <a:solidFill>
              <a:schemeClr val="bg1">
                <a:lumMod val="95000"/>
              </a:schemeClr>
            </a:solidFill>
          </p:grpSpPr>
          <p:sp>
            <p:nvSpPr>
              <p:cNvPr id="14" name="Oval 13">
                <a:extLst>
                  <a:ext uri="{FF2B5EF4-FFF2-40B4-BE49-F238E27FC236}">
                    <a16:creationId xmlns:a16="http://schemas.microsoft.com/office/drawing/2014/main" id="{A6AA52A5-051F-411F-80D7-BD7A4664A730}"/>
                  </a:ext>
                </a:extLst>
              </p:cNvPr>
              <p:cNvSpPr/>
              <p:nvPr userDrawn="1"/>
            </p:nvSpPr>
            <p:spPr>
              <a:xfrm>
                <a:off x="6868435" y="1206726"/>
                <a:ext cx="4729617" cy="4729617"/>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694DEB3-6E4D-4749-9921-B9D196CEA2B8}"/>
                  </a:ext>
                </a:extLst>
              </p:cNvPr>
              <p:cNvSpPr/>
              <p:nvPr userDrawn="1"/>
            </p:nvSpPr>
            <p:spPr>
              <a:xfrm>
                <a:off x="10327147" y="1206726"/>
                <a:ext cx="1394960" cy="139496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15416CD-EDCE-4FD9-BDFE-9E77B7450B67}"/>
                  </a:ext>
                </a:extLst>
              </p:cNvPr>
              <p:cNvSpPr/>
              <p:nvPr userDrawn="1"/>
            </p:nvSpPr>
            <p:spPr>
              <a:xfrm>
                <a:off x="11771085" y="2409372"/>
                <a:ext cx="420915" cy="420915"/>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id="{874C0DAC-3750-5947-89C9-016939BBF6E4}"/>
                </a:ext>
              </a:extLst>
            </p:cNvPr>
            <p:cNvCxnSpPr>
              <a:cxnSpLocks/>
            </p:cNvCxnSpPr>
            <p:nvPr userDrawn="1"/>
          </p:nvCxnSpPr>
          <p:spPr>
            <a:xfrm>
              <a:off x="6868435" y="2973705"/>
              <a:ext cx="4729617"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5FC274A-F34F-2A4B-BFBA-3B8CB77D5F8C}"/>
                </a:ext>
              </a:extLst>
            </p:cNvPr>
            <p:cNvCxnSpPr>
              <a:cxnSpLocks/>
            </p:cNvCxnSpPr>
            <p:nvPr userDrawn="1"/>
          </p:nvCxnSpPr>
          <p:spPr>
            <a:xfrm>
              <a:off x="7016641" y="4431846"/>
              <a:ext cx="4488315"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Table Placeholder 4">
            <a:extLst>
              <a:ext uri="{FF2B5EF4-FFF2-40B4-BE49-F238E27FC236}">
                <a16:creationId xmlns:a16="http://schemas.microsoft.com/office/drawing/2014/main" id="{FD0CD6F6-8AEC-4011-B1F0-EFF8966550E6}"/>
              </a:ext>
            </a:extLst>
          </p:cNvPr>
          <p:cNvSpPr>
            <a:spLocks noGrp="1"/>
          </p:cNvSpPr>
          <p:nvPr>
            <p:ph type="tbl" sz="quarter" idx="11"/>
          </p:nvPr>
        </p:nvSpPr>
        <p:spPr>
          <a:xfrm>
            <a:off x="1274763" y="2409825"/>
            <a:ext cx="9051925" cy="4281488"/>
          </a:xfrm>
        </p:spPr>
        <p:txBody>
          <a:bodyPr/>
          <a:lstStyle/>
          <a:p>
            <a:endParaRPr lang="en-US"/>
          </a:p>
        </p:txBody>
      </p:sp>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1275217" y="406626"/>
            <a:ext cx="3932237" cy="1600200"/>
          </a:xfrm>
        </p:spPr>
        <p:txBody>
          <a:bodyPr anchor="b"/>
          <a:lstStyle>
            <a:lvl1pPr algn="l">
              <a:defRPr sz="3200"/>
            </a:lvl1pPr>
          </a:lstStyle>
          <a:p>
            <a:r>
              <a:rPr lang="en-US"/>
              <a:t>Click to edit Master title style</a:t>
            </a:r>
          </a:p>
        </p:txBody>
      </p:sp>
      <p:sp>
        <p:nvSpPr>
          <p:cNvPr id="11" name="Slide Number Placeholder 3">
            <a:extLst>
              <a:ext uri="{FF2B5EF4-FFF2-40B4-BE49-F238E27FC236}">
                <a16:creationId xmlns:a16="http://schemas.microsoft.com/office/drawing/2014/main" id="{9FEBFAE4-9634-4C2B-9BFD-D68ADCC35CA0}"/>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Tree>
    <p:extLst>
      <p:ext uri="{BB962C8B-B14F-4D97-AF65-F5344CB8AC3E}">
        <p14:creationId xmlns:p14="http://schemas.microsoft.com/office/powerpoint/2010/main" val="2727626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fld id="{B6DA386F-0B94-421B-AB6C-5C3A44D53235}" type="datetime1">
              <a:rPr lang="en-US" smtClean="0"/>
              <a:t>8/3/2022</a:t>
            </a:fld>
            <a:endParaRPr lang="en-US"/>
          </a:p>
        </p:txBody>
      </p:sp>
      <p:sp>
        <p:nvSpPr>
          <p:cNvPr id="4" name="Rectangle 9"/>
          <p:cNvSpPr>
            <a:spLocks noGrp="1" noChangeArrowheads="1"/>
          </p:cNvSpPr>
          <p:nvPr>
            <p:ph type="sldNum" sz="quarter" idx="12"/>
          </p:nvPr>
        </p:nvSpPr>
        <p:spPr>
          <a:ln/>
        </p:spPr>
        <p:txBody>
          <a:bodyPr/>
          <a:lstStyle>
            <a:lvl1pPr>
              <a:defRPr/>
            </a:lvl1pPr>
          </a:lstStyle>
          <a:p>
            <a:fld id="{E3E1C030-5E23-4CD6-974C-C11ECEA976E4}" type="slidenum">
              <a:rPr lang="en-US" smtClean="0"/>
              <a:t>‹#›</a:t>
            </a:fld>
            <a:endParaRPr lang="en-US"/>
          </a:p>
        </p:txBody>
      </p:sp>
    </p:spTree>
    <p:extLst>
      <p:ext uri="{BB962C8B-B14F-4D97-AF65-F5344CB8AC3E}">
        <p14:creationId xmlns:p14="http://schemas.microsoft.com/office/powerpoint/2010/main" val="3490980541"/>
      </p:ext>
    </p:extLst>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A3C2533A-DA1C-5C4E-8A3E-45651C22B58B}"/>
              </a:ext>
            </a:extLst>
          </p:cNvPr>
          <p:cNvGrpSpPr/>
          <p:nvPr userDrawn="1"/>
        </p:nvGrpSpPr>
        <p:grpSpPr>
          <a:xfrm>
            <a:off x="6823831" y="1206726"/>
            <a:ext cx="5323565" cy="4729617"/>
            <a:chOff x="6868435" y="1206726"/>
            <a:chExt cx="5323565" cy="4729617"/>
          </a:xfrm>
        </p:grpSpPr>
        <p:grpSp>
          <p:nvGrpSpPr>
            <p:cNvPr id="41" name="Group 40">
              <a:extLst>
                <a:ext uri="{FF2B5EF4-FFF2-40B4-BE49-F238E27FC236}">
                  <a16:creationId xmlns:a16="http://schemas.microsoft.com/office/drawing/2014/main" id="{DAF0524C-CF01-AA4E-B5B5-B8363A240920}"/>
                </a:ext>
              </a:extLst>
            </p:cNvPr>
            <p:cNvGrpSpPr/>
            <p:nvPr userDrawn="1"/>
          </p:nvGrpSpPr>
          <p:grpSpPr>
            <a:xfrm>
              <a:off x="6868435" y="1206726"/>
              <a:ext cx="5323565" cy="4729617"/>
              <a:chOff x="6868435" y="1206726"/>
              <a:chExt cx="5323565" cy="4729617"/>
            </a:xfrm>
            <a:solidFill>
              <a:schemeClr val="bg1">
                <a:lumMod val="95000"/>
              </a:schemeClr>
            </a:solidFill>
          </p:grpSpPr>
          <p:sp>
            <p:nvSpPr>
              <p:cNvPr id="44" name="Oval 43">
                <a:extLst>
                  <a:ext uri="{FF2B5EF4-FFF2-40B4-BE49-F238E27FC236}">
                    <a16:creationId xmlns:a16="http://schemas.microsoft.com/office/drawing/2014/main" id="{DC41DC3A-EF6F-6E4C-8471-16061FE4DECC}"/>
                  </a:ext>
                </a:extLst>
              </p:cNvPr>
              <p:cNvSpPr/>
              <p:nvPr userDrawn="1"/>
            </p:nvSpPr>
            <p:spPr>
              <a:xfrm>
                <a:off x="6868435" y="1206726"/>
                <a:ext cx="4729617" cy="4729617"/>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AC5E3425-34B6-D147-9DF5-E099261F7D71}"/>
                  </a:ext>
                </a:extLst>
              </p:cNvPr>
              <p:cNvSpPr/>
              <p:nvPr userDrawn="1"/>
            </p:nvSpPr>
            <p:spPr>
              <a:xfrm>
                <a:off x="10327147" y="1206726"/>
                <a:ext cx="1394960" cy="139496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99A8E3D-42EF-0442-83C8-636979764FE6}"/>
                  </a:ext>
                </a:extLst>
              </p:cNvPr>
              <p:cNvSpPr/>
              <p:nvPr userDrawn="1"/>
            </p:nvSpPr>
            <p:spPr>
              <a:xfrm>
                <a:off x="11771085" y="2409372"/>
                <a:ext cx="420915" cy="420915"/>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2" name="Straight Connector 41">
              <a:extLst>
                <a:ext uri="{FF2B5EF4-FFF2-40B4-BE49-F238E27FC236}">
                  <a16:creationId xmlns:a16="http://schemas.microsoft.com/office/drawing/2014/main" id="{3D3D80E0-CE8B-4442-8BDF-B137F7230E3C}"/>
                </a:ext>
              </a:extLst>
            </p:cNvPr>
            <p:cNvCxnSpPr>
              <a:cxnSpLocks/>
            </p:cNvCxnSpPr>
            <p:nvPr userDrawn="1"/>
          </p:nvCxnSpPr>
          <p:spPr>
            <a:xfrm>
              <a:off x="6868435" y="2973705"/>
              <a:ext cx="4729617"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80F9FE4-5E61-A247-9D6F-3C941345E62F}"/>
                </a:ext>
              </a:extLst>
            </p:cNvPr>
            <p:cNvCxnSpPr>
              <a:cxnSpLocks/>
            </p:cNvCxnSpPr>
            <p:nvPr userDrawn="1"/>
          </p:nvCxnSpPr>
          <p:spPr>
            <a:xfrm>
              <a:off x="7016641" y="4431846"/>
              <a:ext cx="4488315"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BFC0B6E7-5E1C-4B73-95BD-E0EA053CB2BC}"/>
              </a:ext>
            </a:extLst>
          </p:cNvPr>
          <p:cNvCxnSpPr/>
          <p:nvPr userDrawn="1"/>
        </p:nvCxnSpPr>
        <p:spPr>
          <a:xfrm>
            <a:off x="1824674" y="6718"/>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F634925-A85A-48D2-A1D5-D19C6019ED72}"/>
              </a:ext>
            </a:extLst>
          </p:cNvPr>
          <p:cNvSpPr>
            <a:spLocks noGrp="1"/>
          </p:cNvSpPr>
          <p:nvPr>
            <p:ph type="title" hasCustomPrompt="1"/>
          </p:nvPr>
        </p:nvSpPr>
        <p:spPr>
          <a:xfrm>
            <a:off x="1846188" y="105508"/>
            <a:ext cx="8195274" cy="1325563"/>
          </a:xfrm>
        </p:spPr>
        <p:txBody>
          <a:bodyPr/>
          <a:lstStyle>
            <a:lvl1pPr algn="l">
              <a:defRPr/>
            </a:lvl1pPr>
          </a:lstStyle>
          <a:p>
            <a:r>
              <a:rPr lang="en-US"/>
              <a:t>Timeline</a:t>
            </a:r>
          </a:p>
        </p:txBody>
      </p:sp>
      <p:sp>
        <p:nvSpPr>
          <p:cNvPr id="7" name="Oval 6">
            <a:extLst>
              <a:ext uri="{FF2B5EF4-FFF2-40B4-BE49-F238E27FC236}">
                <a16:creationId xmlns:a16="http://schemas.microsoft.com/office/drawing/2014/main" id="{547082F1-CD5E-4A24-B7A2-A3EDA90E4477}"/>
              </a:ext>
            </a:extLst>
          </p:cNvPr>
          <p:cNvSpPr/>
          <p:nvPr userDrawn="1"/>
        </p:nvSpPr>
        <p:spPr>
          <a:xfrm>
            <a:off x="1450923" y="2623437"/>
            <a:ext cx="805563" cy="80556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AB75EC3-913E-4BED-B892-24D6FD882B75}"/>
              </a:ext>
            </a:extLst>
          </p:cNvPr>
          <p:cNvSpPr/>
          <p:nvPr userDrawn="1"/>
        </p:nvSpPr>
        <p:spPr>
          <a:xfrm>
            <a:off x="1450923" y="3772179"/>
            <a:ext cx="805563" cy="80556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DB01812-6E79-4800-A563-254664683425}"/>
              </a:ext>
            </a:extLst>
          </p:cNvPr>
          <p:cNvSpPr/>
          <p:nvPr userDrawn="1"/>
        </p:nvSpPr>
        <p:spPr>
          <a:xfrm>
            <a:off x="1450923" y="4835490"/>
            <a:ext cx="805563" cy="805563"/>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89966E-D6F5-40F0-8EE8-35E0C2C5F11C}"/>
              </a:ext>
            </a:extLst>
          </p:cNvPr>
          <p:cNvSpPr/>
          <p:nvPr userDrawn="1"/>
        </p:nvSpPr>
        <p:spPr>
          <a:xfrm>
            <a:off x="1450922" y="5898801"/>
            <a:ext cx="805563" cy="80556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17BBE3-6234-4ABE-878C-2926C006E1E5}"/>
              </a:ext>
            </a:extLst>
          </p:cNvPr>
          <p:cNvSpPr/>
          <p:nvPr userDrawn="1"/>
        </p:nvSpPr>
        <p:spPr>
          <a:xfrm>
            <a:off x="1450924" y="1534296"/>
            <a:ext cx="805563" cy="80556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3827C15D-900E-4BB7-B081-A427C3DD26D3}"/>
              </a:ext>
            </a:extLst>
          </p:cNvPr>
          <p:cNvSpPr>
            <a:spLocks noGrp="1"/>
          </p:cNvSpPr>
          <p:nvPr>
            <p:ph type="body" sz="quarter" idx="10" hasCustomPrompt="1"/>
          </p:nvPr>
        </p:nvSpPr>
        <p:spPr>
          <a:xfrm>
            <a:off x="2441246" y="1605359"/>
            <a:ext cx="6395533"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18" name="Text Placeholder 17">
            <a:extLst>
              <a:ext uri="{FF2B5EF4-FFF2-40B4-BE49-F238E27FC236}">
                <a16:creationId xmlns:a16="http://schemas.microsoft.com/office/drawing/2014/main" id="{84302A94-9527-4E62-9E69-6ACC17BDDA53}"/>
              </a:ext>
            </a:extLst>
          </p:cNvPr>
          <p:cNvSpPr>
            <a:spLocks noGrp="1"/>
          </p:cNvSpPr>
          <p:nvPr>
            <p:ph type="body" sz="quarter" idx="11"/>
          </p:nvPr>
        </p:nvSpPr>
        <p:spPr>
          <a:xfrm>
            <a:off x="2441245" y="1976870"/>
            <a:ext cx="6395534" cy="352561"/>
          </a:xfrm>
        </p:spPr>
        <p:txBody>
          <a:bodyPr/>
          <a:lstStyle>
            <a:lvl1pPr algn="l">
              <a:defRPr>
                <a:solidFill>
                  <a:schemeClr val="tx1">
                    <a:lumMod val="50000"/>
                    <a:lumOff val="50000"/>
                  </a:schemeClr>
                </a:solidFill>
              </a:defRPr>
            </a:lvl1pPr>
          </a:lstStyle>
          <a:p>
            <a:pPr lvl="0"/>
            <a:r>
              <a:rPr lang="en-US"/>
              <a:t>Click to edit Master text styles</a:t>
            </a:r>
          </a:p>
        </p:txBody>
      </p:sp>
      <p:sp>
        <p:nvSpPr>
          <p:cNvPr id="19" name="Text Placeholder 12">
            <a:extLst>
              <a:ext uri="{FF2B5EF4-FFF2-40B4-BE49-F238E27FC236}">
                <a16:creationId xmlns:a16="http://schemas.microsoft.com/office/drawing/2014/main" id="{06F10399-E8A7-4437-AB27-43D9AE2FD72E}"/>
              </a:ext>
            </a:extLst>
          </p:cNvPr>
          <p:cNvSpPr>
            <a:spLocks noGrp="1"/>
          </p:cNvSpPr>
          <p:nvPr>
            <p:ph type="body" sz="quarter" idx="12" hasCustomPrompt="1"/>
          </p:nvPr>
        </p:nvSpPr>
        <p:spPr>
          <a:xfrm>
            <a:off x="2441248" y="2690702"/>
            <a:ext cx="6458404"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44884FD3-6871-44B8-B693-9DA000641CA6}"/>
              </a:ext>
            </a:extLst>
          </p:cNvPr>
          <p:cNvSpPr>
            <a:spLocks noGrp="1"/>
          </p:cNvSpPr>
          <p:nvPr>
            <p:ph type="body" sz="quarter" idx="13"/>
          </p:nvPr>
        </p:nvSpPr>
        <p:spPr>
          <a:xfrm>
            <a:off x="2441248" y="3083157"/>
            <a:ext cx="6458404" cy="352561"/>
          </a:xfrm>
        </p:spPr>
        <p:txBody>
          <a:bodyPr/>
          <a:lstStyle>
            <a:lvl1pPr algn="l">
              <a:defRPr>
                <a:solidFill>
                  <a:schemeClr val="tx1">
                    <a:lumMod val="50000"/>
                    <a:lumOff val="50000"/>
                  </a:schemeClr>
                </a:solidFill>
              </a:defRPr>
            </a:lvl1pPr>
          </a:lstStyle>
          <a:p>
            <a:pPr lvl="0"/>
            <a:r>
              <a:rPr lang="en-US"/>
              <a:t>Click to edit Master text styles</a:t>
            </a:r>
          </a:p>
        </p:txBody>
      </p:sp>
      <p:sp>
        <p:nvSpPr>
          <p:cNvPr id="21" name="Text Placeholder 12">
            <a:extLst>
              <a:ext uri="{FF2B5EF4-FFF2-40B4-BE49-F238E27FC236}">
                <a16:creationId xmlns:a16="http://schemas.microsoft.com/office/drawing/2014/main" id="{4D1CB387-B6BB-4FE4-89F2-0D7ECCF1891A}"/>
              </a:ext>
            </a:extLst>
          </p:cNvPr>
          <p:cNvSpPr>
            <a:spLocks noGrp="1"/>
          </p:cNvSpPr>
          <p:nvPr>
            <p:ph type="body" sz="quarter" idx="14" hasCustomPrompt="1"/>
          </p:nvPr>
        </p:nvSpPr>
        <p:spPr>
          <a:xfrm>
            <a:off x="2441247" y="3806950"/>
            <a:ext cx="6458404"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830CD3DF-A532-43CB-A2B5-0D038A4766EF}"/>
              </a:ext>
            </a:extLst>
          </p:cNvPr>
          <p:cNvSpPr>
            <a:spLocks noGrp="1"/>
          </p:cNvSpPr>
          <p:nvPr>
            <p:ph type="body" sz="quarter" idx="15"/>
          </p:nvPr>
        </p:nvSpPr>
        <p:spPr>
          <a:xfrm>
            <a:off x="2441245" y="4155526"/>
            <a:ext cx="6458405" cy="352561"/>
          </a:xfrm>
        </p:spPr>
        <p:txBody>
          <a:bodyPr/>
          <a:lstStyle>
            <a:lvl1pPr algn="l">
              <a:defRPr>
                <a:solidFill>
                  <a:schemeClr val="tx1">
                    <a:lumMod val="50000"/>
                    <a:lumOff val="50000"/>
                  </a:schemeClr>
                </a:solidFill>
              </a:defRPr>
            </a:lvl1pPr>
          </a:lstStyle>
          <a:p>
            <a:pPr lvl="0"/>
            <a:r>
              <a:rPr lang="en-US"/>
              <a:t>Click to edit Master text styles</a:t>
            </a:r>
          </a:p>
        </p:txBody>
      </p:sp>
      <p:sp>
        <p:nvSpPr>
          <p:cNvPr id="23" name="Text Placeholder 12">
            <a:extLst>
              <a:ext uri="{FF2B5EF4-FFF2-40B4-BE49-F238E27FC236}">
                <a16:creationId xmlns:a16="http://schemas.microsoft.com/office/drawing/2014/main" id="{3A858A4A-1FE2-4A93-8AC5-82FC34A93F47}"/>
              </a:ext>
            </a:extLst>
          </p:cNvPr>
          <p:cNvSpPr>
            <a:spLocks noGrp="1"/>
          </p:cNvSpPr>
          <p:nvPr>
            <p:ph type="body" sz="quarter" idx="16" hasCustomPrompt="1"/>
          </p:nvPr>
        </p:nvSpPr>
        <p:spPr>
          <a:xfrm>
            <a:off x="2441247" y="4904065"/>
            <a:ext cx="6458404"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24" name="Text Placeholder 17">
            <a:extLst>
              <a:ext uri="{FF2B5EF4-FFF2-40B4-BE49-F238E27FC236}">
                <a16:creationId xmlns:a16="http://schemas.microsoft.com/office/drawing/2014/main" id="{DEE5B449-A71F-47BF-A411-05A2EE2C864B}"/>
              </a:ext>
            </a:extLst>
          </p:cNvPr>
          <p:cNvSpPr>
            <a:spLocks noGrp="1"/>
          </p:cNvSpPr>
          <p:nvPr>
            <p:ph type="body" sz="quarter" idx="17"/>
          </p:nvPr>
        </p:nvSpPr>
        <p:spPr>
          <a:xfrm>
            <a:off x="2441245" y="5252641"/>
            <a:ext cx="6458405" cy="352561"/>
          </a:xfrm>
        </p:spPr>
        <p:txBody>
          <a:bodyPr/>
          <a:lstStyle>
            <a:lvl1pPr algn="l">
              <a:defRPr>
                <a:solidFill>
                  <a:schemeClr val="tx1">
                    <a:lumMod val="50000"/>
                    <a:lumOff val="50000"/>
                  </a:schemeClr>
                </a:solidFill>
              </a:defRPr>
            </a:lvl1pPr>
          </a:lstStyle>
          <a:p>
            <a:pPr lvl="0"/>
            <a:r>
              <a:rPr lang="en-US"/>
              <a:t>Click to edit Master text styles</a:t>
            </a:r>
          </a:p>
        </p:txBody>
      </p:sp>
      <p:sp>
        <p:nvSpPr>
          <p:cNvPr id="25" name="Text Placeholder 12">
            <a:extLst>
              <a:ext uri="{FF2B5EF4-FFF2-40B4-BE49-F238E27FC236}">
                <a16:creationId xmlns:a16="http://schemas.microsoft.com/office/drawing/2014/main" id="{FDBEA1E5-C959-4E4D-9856-AE6709CD20AE}"/>
              </a:ext>
            </a:extLst>
          </p:cNvPr>
          <p:cNvSpPr>
            <a:spLocks noGrp="1"/>
          </p:cNvSpPr>
          <p:nvPr>
            <p:ph type="body" sz="quarter" idx="18" hasCustomPrompt="1"/>
          </p:nvPr>
        </p:nvSpPr>
        <p:spPr>
          <a:xfrm>
            <a:off x="2441247" y="5991888"/>
            <a:ext cx="6458404"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26" name="Text Placeholder 17">
            <a:extLst>
              <a:ext uri="{FF2B5EF4-FFF2-40B4-BE49-F238E27FC236}">
                <a16:creationId xmlns:a16="http://schemas.microsoft.com/office/drawing/2014/main" id="{C473126E-7EEC-40A9-B344-1451893F71AC}"/>
              </a:ext>
            </a:extLst>
          </p:cNvPr>
          <p:cNvSpPr>
            <a:spLocks noGrp="1"/>
          </p:cNvSpPr>
          <p:nvPr>
            <p:ph type="body" sz="quarter" idx="19"/>
          </p:nvPr>
        </p:nvSpPr>
        <p:spPr>
          <a:xfrm>
            <a:off x="2441245" y="6340464"/>
            <a:ext cx="6458405" cy="352561"/>
          </a:xfrm>
        </p:spPr>
        <p:txBody>
          <a:bodyPr/>
          <a:lstStyle>
            <a:lvl1pPr algn="l">
              <a:defRPr>
                <a:solidFill>
                  <a:schemeClr val="tx1">
                    <a:lumMod val="50000"/>
                    <a:lumOff val="50000"/>
                  </a:schemeClr>
                </a:solidFill>
              </a:defRPr>
            </a:lvl1pPr>
          </a:lstStyle>
          <a:p>
            <a:pPr lvl="0"/>
            <a:r>
              <a:rPr lang="en-US"/>
              <a:t>Click to edit Master text styles</a:t>
            </a:r>
          </a:p>
        </p:txBody>
      </p:sp>
      <p:cxnSp>
        <p:nvCxnSpPr>
          <p:cNvPr id="50" name="Straight Connector 49">
            <a:extLst>
              <a:ext uri="{FF2B5EF4-FFF2-40B4-BE49-F238E27FC236}">
                <a16:creationId xmlns:a16="http://schemas.microsoft.com/office/drawing/2014/main" id="{B292F860-9EFC-4888-A4AF-C06EC0C44C3C}"/>
              </a:ext>
            </a:extLst>
          </p:cNvPr>
          <p:cNvCxnSpPr/>
          <p:nvPr userDrawn="1"/>
        </p:nvCxnSpPr>
        <p:spPr>
          <a:xfrm>
            <a:off x="1463865" y="28803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5E533A2-EDD3-45D3-8B1E-FE19D39F9BA8}"/>
              </a:ext>
            </a:extLst>
          </p:cNvPr>
          <p:cNvCxnSpPr/>
          <p:nvPr userDrawn="1"/>
        </p:nvCxnSpPr>
        <p:spPr>
          <a:xfrm>
            <a:off x="1463865" y="31927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709C56B-4E4B-435A-9623-5C25D94903D9}"/>
              </a:ext>
            </a:extLst>
          </p:cNvPr>
          <p:cNvCxnSpPr/>
          <p:nvPr userDrawn="1"/>
        </p:nvCxnSpPr>
        <p:spPr>
          <a:xfrm>
            <a:off x="1463865" y="40233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611ACF5-29BB-4760-AF9F-3FEDCAE29C61}"/>
              </a:ext>
            </a:extLst>
          </p:cNvPr>
          <p:cNvCxnSpPr/>
          <p:nvPr userDrawn="1"/>
        </p:nvCxnSpPr>
        <p:spPr>
          <a:xfrm>
            <a:off x="1463865" y="43357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C11D07E-D293-4E1A-8ED7-BE68C0240D26}"/>
              </a:ext>
            </a:extLst>
          </p:cNvPr>
          <p:cNvCxnSpPr/>
          <p:nvPr userDrawn="1"/>
        </p:nvCxnSpPr>
        <p:spPr>
          <a:xfrm>
            <a:off x="1457694" y="50901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2722CF4-E0A4-4FD8-979E-5484C3280AAB}"/>
              </a:ext>
            </a:extLst>
          </p:cNvPr>
          <p:cNvCxnSpPr/>
          <p:nvPr userDrawn="1"/>
        </p:nvCxnSpPr>
        <p:spPr>
          <a:xfrm>
            <a:off x="1457694" y="54025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C6EAD6C-0DE1-48D8-ACF9-1075861DABC7}"/>
              </a:ext>
            </a:extLst>
          </p:cNvPr>
          <p:cNvCxnSpPr/>
          <p:nvPr userDrawn="1"/>
        </p:nvCxnSpPr>
        <p:spPr>
          <a:xfrm>
            <a:off x="1457694" y="176784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C9CF497-A4C3-466D-AC8F-D59375B4BF0A}"/>
              </a:ext>
            </a:extLst>
          </p:cNvPr>
          <p:cNvCxnSpPr/>
          <p:nvPr userDrawn="1"/>
        </p:nvCxnSpPr>
        <p:spPr>
          <a:xfrm>
            <a:off x="1457694" y="20802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E58739-D0F0-4A5D-8D42-4A92C9C4B116}"/>
              </a:ext>
            </a:extLst>
          </p:cNvPr>
          <p:cNvCxnSpPr/>
          <p:nvPr userDrawn="1"/>
        </p:nvCxnSpPr>
        <p:spPr>
          <a:xfrm>
            <a:off x="1457694" y="61569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5CD9734-51B5-4C85-B2E7-6EDE806CEC2F}"/>
              </a:ext>
            </a:extLst>
          </p:cNvPr>
          <p:cNvCxnSpPr/>
          <p:nvPr userDrawn="1"/>
        </p:nvCxnSpPr>
        <p:spPr>
          <a:xfrm>
            <a:off x="1457694" y="64693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Slide Number Placeholder 3">
            <a:extLst>
              <a:ext uri="{FF2B5EF4-FFF2-40B4-BE49-F238E27FC236}">
                <a16:creationId xmlns:a16="http://schemas.microsoft.com/office/drawing/2014/main" id="{D69DD3BB-8EA3-4C9C-85C2-ED729C734240}"/>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Tree>
    <p:extLst>
      <p:ext uri="{BB962C8B-B14F-4D97-AF65-F5344CB8AC3E}">
        <p14:creationId xmlns:p14="http://schemas.microsoft.com/office/powerpoint/2010/main" val="35833368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FBBBF3E-9A3A-474C-AC5C-D323885F6B60}"/>
              </a:ext>
            </a:extLst>
          </p:cNvPr>
          <p:cNvGrpSpPr/>
          <p:nvPr userDrawn="1"/>
        </p:nvGrpSpPr>
        <p:grpSpPr>
          <a:xfrm>
            <a:off x="6823831" y="1206726"/>
            <a:ext cx="5323565" cy="4729617"/>
            <a:chOff x="6868435" y="1206726"/>
            <a:chExt cx="5323565" cy="4729617"/>
          </a:xfrm>
        </p:grpSpPr>
        <p:grpSp>
          <p:nvGrpSpPr>
            <p:cNvPr id="49" name="Group 48">
              <a:extLst>
                <a:ext uri="{FF2B5EF4-FFF2-40B4-BE49-F238E27FC236}">
                  <a16:creationId xmlns:a16="http://schemas.microsoft.com/office/drawing/2014/main" id="{EFF2BB32-87A1-8545-8680-0474986D786A}"/>
                </a:ext>
              </a:extLst>
            </p:cNvPr>
            <p:cNvGrpSpPr/>
            <p:nvPr userDrawn="1"/>
          </p:nvGrpSpPr>
          <p:grpSpPr>
            <a:xfrm>
              <a:off x="6868435" y="1206726"/>
              <a:ext cx="5323565" cy="4729617"/>
              <a:chOff x="6868435" y="1206726"/>
              <a:chExt cx="5323565" cy="4729617"/>
            </a:xfrm>
            <a:solidFill>
              <a:schemeClr val="bg1">
                <a:lumMod val="95000"/>
              </a:schemeClr>
            </a:solidFill>
          </p:grpSpPr>
          <p:sp>
            <p:nvSpPr>
              <p:cNvPr id="52" name="Oval 51">
                <a:extLst>
                  <a:ext uri="{FF2B5EF4-FFF2-40B4-BE49-F238E27FC236}">
                    <a16:creationId xmlns:a16="http://schemas.microsoft.com/office/drawing/2014/main" id="{8EDD30EE-858A-C546-93A6-592E579EB1BF}"/>
                  </a:ext>
                </a:extLst>
              </p:cNvPr>
              <p:cNvSpPr/>
              <p:nvPr userDrawn="1"/>
            </p:nvSpPr>
            <p:spPr>
              <a:xfrm>
                <a:off x="6868435" y="1206726"/>
                <a:ext cx="4729617" cy="4729617"/>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D312F04D-0090-F942-B6CF-95C47BC1589B}"/>
                  </a:ext>
                </a:extLst>
              </p:cNvPr>
              <p:cNvSpPr/>
              <p:nvPr userDrawn="1"/>
            </p:nvSpPr>
            <p:spPr>
              <a:xfrm>
                <a:off x="10327147" y="1206726"/>
                <a:ext cx="1394960" cy="139496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99A929C3-1B23-1345-8730-D638174E74DC}"/>
                  </a:ext>
                </a:extLst>
              </p:cNvPr>
              <p:cNvSpPr/>
              <p:nvPr userDrawn="1"/>
            </p:nvSpPr>
            <p:spPr>
              <a:xfrm>
                <a:off x="11771085" y="2409372"/>
                <a:ext cx="420915" cy="420915"/>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0" name="Straight Connector 49">
              <a:extLst>
                <a:ext uri="{FF2B5EF4-FFF2-40B4-BE49-F238E27FC236}">
                  <a16:creationId xmlns:a16="http://schemas.microsoft.com/office/drawing/2014/main" id="{ECC54668-4170-734C-BE05-42CC6CDC2378}"/>
                </a:ext>
              </a:extLst>
            </p:cNvPr>
            <p:cNvCxnSpPr>
              <a:cxnSpLocks/>
            </p:cNvCxnSpPr>
            <p:nvPr userDrawn="1"/>
          </p:nvCxnSpPr>
          <p:spPr>
            <a:xfrm>
              <a:off x="6868435" y="2973705"/>
              <a:ext cx="4729617"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E6D1081-7E84-2F4F-9C93-BF78A8AA0B96}"/>
                </a:ext>
              </a:extLst>
            </p:cNvPr>
            <p:cNvCxnSpPr>
              <a:cxnSpLocks/>
            </p:cNvCxnSpPr>
            <p:nvPr userDrawn="1"/>
          </p:nvCxnSpPr>
          <p:spPr>
            <a:xfrm>
              <a:off x="7016641" y="4431846"/>
              <a:ext cx="4488315"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BFC0B6E7-5E1C-4B73-95BD-E0EA053CB2BC}"/>
              </a:ext>
            </a:extLst>
          </p:cNvPr>
          <p:cNvCxnSpPr/>
          <p:nvPr userDrawn="1"/>
        </p:nvCxnSpPr>
        <p:spPr>
          <a:xfrm>
            <a:off x="1824674" y="6718"/>
            <a:ext cx="0" cy="685800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F634925-A85A-48D2-A1D5-D19C6019ED72}"/>
              </a:ext>
            </a:extLst>
          </p:cNvPr>
          <p:cNvSpPr>
            <a:spLocks noGrp="1"/>
          </p:cNvSpPr>
          <p:nvPr>
            <p:ph type="title" hasCustomPrompt="1"/>
          </p:nvPr>
        </p:nvSpPr>
        <p:spPr>
          <a:xfrm>
            <a:off x="1846188" y="105508"/>
            <a:ext cx="8195274" cy="1325563"/>
          </a:xfrm>
        </p:spPr>
        <p:txBody>
          <a:bodyPr/>
          <a:lstStyle>
            <a:lvl1pPr algn="l">
              <a:defRPr/>
            </a:lvl1pPr>
          </a:lstStyle>
          <a:p>
            <a:r>
              <a:rPr lang="en-US"/>
              <a:t>Timeline</a:t>
            </a:r>
          </a:p>
        </p:txBody>
      </p:sp>
      <p:sp>
        <p:nvSpPr>
          <p:cNvPr id="7" name="Oval 6">
            <a:extLst>
              <a:ext uri="{FF2B5EF4-FFF2-40B4-BE49-F238E27FC236}">
                <a16:creationId xmlns:a16="http://schemas.microsoft.com/office/drawing/2014/main" id="{547082F1-CD5E-4A24-B7A2-A3EDA90E4477}"/>
              </a:ext>
            </a:extLst>
          </p:cNvPr>
          <p:cNvSpPr/>
          <p:nvPr userDrawn="1"/>
        </p:nvSpPr>
        <p:spPr>
          <a:xfrm>
            <a:off x="1450923" y="2623437"/>
            <a:ext cx="805563" cy="80556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AB75EC3-913E-4BED-B892-24D6FD882B75}"/>
              </a:ext>
            </a:extLst>
          </p:cNvPr>
          <p:cNvSpPr/>
          <p:nvPr userDrawn="1"/>
        </p:nvSpPr>
        <p:spPr>
          <a:xfrm>
            <a:off x="1450923" y="3772179"/>
            <a:ext cx="805563" cy="805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DB01812-6E79-4800-A563-254664683425}"/>
              </a:ext>
            </a:extLst>
          </p:cNvPr>
          <p:cNvSpPr/>
          <p:nvPr userDrawn="1"/>
        </p:nvSpPr>
        <p:spPr>
          <a:xfrm>
            <a:off x="1450923" y="4835490"/>
            <a:ext cx="805563" cy="80556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389966E-D6F5-40F0-8EE8-35E0C2C5F11C}"/>
              </a:ext>
            </a:extLst>
          </p:cNvPr>
          <p:cNvSpPr/>
          <p:nvPr userDrawn="1"/>
        </p:nvSpPr>
        <p:spPr>
          <a:xfrm>
            <a:off x="1450922" y="5898801"/>
            <a:ext cx="805563" cy="80556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17BBE3-6234-4ABE-878C-2926C006E1E5}"/>
              </a:ext>
            </a:extLst>
          </p:cNvPr>
          <p:cNvSpPr/>
          <p:nvPr userDrawn="1"/>
        </p:nvSpPr>
        <p:spPr>
          <a:xfrm>
            <a:off x="1450924" y="1534296"/>
            <a:ext cx="805563" cy="805563"/>
          </a:xfrm>
          <a:prstGeom prst="ellips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3827C15D-900E-4BB7-B081-A427C3DD26D3}"/>
              </a:ext>
            </a:extLst>
          </p:cNvPr>
          <p:cNvSpPr>
            <a:spLocks noGrp="1"/>
          </p:cNvSpPr>
          <p:nvPr>
            <p:ph type="body" sz="quarter" idx="10" hasCustomPrompt="1"/>
          </p:nvPr>
        </p:nvSpPr>
        <p:spPr>
          <a:xfrm>
            <a:off x="2441246" y="1605359"/>
            <a:ext cx="6395533"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18" name="Text Placeholder 17">
            <a:extLst>
              <a:ext uri="{FF2B5EF4-FFF2-40B4-BE49-F238E27FC236}">
                <a16:creationId xmlns:a16="http://schemas.microsoft.com/office/drawing/2014/main" id="{84302A94-9527-4E62-9E69-6ACC17BDDA53}"/>
              </a:ext>
            </a:extLst>
          </p:cNvPr>
          <p:cNvSpPr>
            <a:spLocks noGrp="1"/>
          </p:cNvSpPr>
          <p:nvPr>
            <p:ph type="body" sz="quarter" idx="11"/>
          </p:nvPr>
        </p:nvSpPr>
        <p:spPr>
          <a:xfrm>
            <a:off x="2441245" y="1976870"/>
            <a:ext cx="6395534" cy="352561"/>
          </a:xfrm>
        </p:spPr>
        <p:txBody>
          <a:bodyPr/>
          <a:lstStyle>
            <a:lvl1pPr algn="l">
              <a:defRPr>
                <a:solidFill>
                  <a:schemeClr val="tx1">
                    <a:lumMod val="50000"/>
                    <a:lumOff val="50000"/>
                  </a:schemeClr>
                </a:solidFill>
              </a:defRPr>
            </a:lvl1pPr>
          </a:lstStyle>
          <a:p>
            <a:pPr lvl="0"/>
            <a:r>
              <a:rPr lang="en-US"/>
              <a:t>Click to edit Master text styles</a:t>
            </a:r>
          </a:p>
        </p:txBody>
      </p:sp>
      <p:sp>
        <p:nvSpPr>
          <p:cNvPr id="19" name="Text Placeholder 12">
            <a:extLst>
              <a:ext uri="{FF2B5EF4-FFF2-40B4-BE49-F238E27FC236}">
                <a16:creationId xmlns:a16="http://schemas.microsoft.com/office/drawing/2014/main" id="{06F10399-E8A7-4437-AB27-43D9AE2FD72E}"/>
              </a:ext>
            </a:extLst>
          </p:cNvPr>
          <p:cNvSpPr>
            <a:spLocks noGrp="1"/>
          </p:cNvSpPr>
          <p:nvPr>
            <p:ph type="body" sz="quarter" idx="12" hasCustomPrompt="1"/>
          </p:nvPr>
        </p:nvSpPr>
        <p:spPr>
          <a:xfrm>
            <a:off x="2441248" y="2690702"/>
            <a:ext cx="6458404"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20" name="Text Placeholder 17">
            <a:extLst>
              <a:ext uri="{FF2B5EF4-FFF2-40B4-BE49-F238E27FC236}">
                <a16:creationId xmlns:a16="http://schemas.microsoft.com/office/drawing/2014/main" id="{44884FD3-6871-44B8-B693-9DA000641CA6}"/>
              </a:ext>
            </a:extLst>
          </p:cNvPr>
          <p:cNvSpPr>
            <a:spLocks noGrp="1"/>
          </p:cNvSpPr>
          <p:nvPr>
            <p:ph type="body" sz="quarter" idx="13"/>
          </p:nvPr>
        </p:nvSpPr>
        <p:spPr>
          <a:xfrm>
            <a:off x="2441248" y="3083157"/>
            <a:ext cx="6458404" cy="352561"/>
          </a:xfrm>
        </p:spPr>
        <p:txBody>
          <a:bodyPr/>
          <a:lstStyle>
            <a:lvl1pPr algn="l">
              <a:defRPr>
                <a:solidFill>
                  <a:schemeClr val="tx1">
                    <a:lumMod val="50000"/>
                    <a:lumOff val="50000"/>
                  </a:schemeClr>
                </a:solidFill>
              </a:defRPr>
            </a:lvl1pPr>
          </a:lstStyle>
          <a:p>
            <a:pPr lvl="0"/>
            <a:r>
              <a:rPr lang="en-US"/>
              <a:t>Click to edit Master text styles</a:t>
            </a:r>
          </a:p>
        </p:txBody>
      </p:sp>
      <p:sp>
        <p:nvSpPr>
          <p:cNvPr id="21" name="Text Placeholder 12">
            <a:extLst>
              <a:ext uri="{FF2B5EF4-FFF2-40B4-BE49-F238E27FC236}">
                <a16:creationId xmlns:a16="http://schemas.microsoft.com/office/drawing/2014/main" id="{4D1CB387-B6BB-4FE4-89F2-0D7ECCF1891A}"/>
              </a:ext>
            </a:extLst>
          </p:cNvPr>
          <p:cNvSpPr>
            <a:spLocks noGrp="1"/>
          </p:cNvSpPr>
          <p:nvPr>
            <p:ph type="body" sz="quarter" idx="14" hasCustomPrompt="1"/>
          </p:nvPr>
        </p:nvSpPr>
        <p:spPr>
          <a:xfrm>
            <a:off x="2441247" y="3806950"/>
            <a:ext cx="6458404"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22" name="Text Placeholder 17">
            <a:extLst>
              <a:ext uri="{FF2B5EF4-FFF2-40B4-BE49-F238E27FC236}">
                <a16:creationId xmlns:a16="http://schemas.microsoft.com/office/drawing/2014/main" id="{830CD3DF-A532-43CB-A2B5-0D038A4766EF}"/>
              </a:ext>
            </a:extLst>
          </p:cNvPr>
          <p:cNvSpPr>
            <a:spLocks noGrp="1"/>
          </p:cNvSpPr>
          <p:nvPr>
            <p:ph type="body" sz="quarter" idx="15"/>
          </p:nvPr>
        </p:nvSpPr>
        <p:spPr>
          <a:xfrm>
            <a:off x="2441245" y="4155526"/>
            <a:ext cx="6458405" cy="352561"/>
          </a:xfrm>
        </p:spPr>
        <p:txBody>
          <a:bodyPr/>
          <a:lstStyle>
            <a:lvl1pPr algn="l">
              <a:defRPr>
                <a:solidFill>
                  <a:schemeClr val="tx1">
                    <a:lumMod val="50000"/>
                    <a:lumOff val="50000"/>
                  </a:schemeClr>
                </a:solidFill>
              </a:defRPr>
            </a:lvl1pPr>
          </a:lstStyle>
          <a:p>
            <a:pPr lvl="0"/>
            <a:r>
              <a:rPr lang="en-US"/>
              <a:t>Click to edit Master text styles</a:t>
            </a:r>
          </a:p>
        </p:txBody>
      </p:sp>
      <p:sp>
        <p:nvSpPr>
          <p:cNvPr id="23" name="Text Placeholder 12">
            <a:extLst>
              <a:ext uri="{FF2B5EF4-FFF2-40B4-BE49-F238E27FC236}">
                <a16:creationId xmlns:a16="http://schemas.microsoft.com/office/drawing/2014/main" id="{3A858A4A-1FE2-4A93-8AC5-82FC34A93F47}"/>
              </a:ext>
            </a:extLst>
          </p:cNvPr>
          <p:cNvSpPr>
            <a:spLocks noGrp="1"/>
          </p:cNvSpPr>
          <p:nvPr>
            <p:ph type="body" sz="quarter" idx="16" hasCustomPrompt="1"/>
          </p:nvPr>
        </p:nvSpPr>
        <p:spPr>
          <a:xfrm>
            <a:off x="2441247" y="4904065"/>
            <a:ext cx="6458404"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24" name="Text Placeholder 17">
            <a:extLst>
              <a:ext uri="{FF2B5EF4-FFF2-40B4-BE49-F238E27FC236}">
                <a16:creationId xmlns:a16="http://schemas.microsoft.com/office/drawing/2014/main" id="{DEE5B449-A71F-47BF-A411-05A2EE2C864B}"/>
              </a:ext>
            </a:extLst>
          </p:cNvPr>
          <p:cNvSpPr>
            <a:spLocks noGrp="1"/>
          </p:cNvSpPr>
          <p:nvPr>
            <p:ph type="body" sz="quarter" idx="17"/>
          </p:nvPr>
        </p:nvSpPr>
        <p:spPr>
          <a:xfrm>
            <a:off x="2441245" y="5252641"/>
            <a:ext cx="6458405" cy="352561"/>
          </a:xfrm>
        </p:spPr>
        <p:txBody>
          <a:bodyPr/>
          <a:lstStyle>
            <a:lvl1pPr algn="l">
              <a:defRPr>
                <a:solidFill>
                  <a:schemeClr val="tx1">
                    <a:lumMod val="50000"/>
                    <a:lumOff val="50000"/>
                  </a:schemeClr>
                </a:solidFill>
              </a:defRPr>
            </a:lvl1pPr>
          </a:lstStyle>
          <a:p>
            <a:pPr lvl="0"/>
            <a:r>
              <a:rPr lang="en-US"/>
              <a:t>Click to edit Master text styles</a:t>
            </a:r>
          </a:p>
        </p:txBody>
      </p:sp>
      <p:sp>
        <p:nvSpPr>
          <p:cNvPr id="25" name="Text Placeholder 12">
            <a:extLst>
              <a:ext uri="{FF2B5EF4-FFF2-40B4-BE49-F238E27FC236}">
                <a16:creationId xmlns:a16="http://schemas.microsoft.com/office/drawing/2014/main" id="{FDBEA1E5-C959-4E4D-9856-AE6709CD20AE}"/>
              </a:ext>
            </a:extLst>
          </p:cNvPr>
          <p:cNvSpPr>
            <a:spLocks noGrp="1"/>
          </p:cNvSpPr>
          <p:nvPr>
            <p:ph type="body" sz="quarter" idx="18" hasCustomPrompt="1"/>
          </p:nvPr>
        </p:nvSpPr>
        <p:spPr>
          <a:xfrm>
            <a:off x="2441247" y="5991888"/>
            <a:ext cx="6458404" cy="352561"/>
          </a:xfrm>
        </p:spPr>
        <p:txBody>
          <a:bodyPr>
            <a:normAutofit/>
          </a:bodyPr>
          <a:lstStyle>
            <a:lvl1pPr algn="l">
              <a:defRPr sz="2000" b="1" spc="300">
                <a:solidFill>
                  <a:schemeClr val="tx1">
                    <a:lumMod val="50000"/>
                    <a:lumOff val="50000"/>
                  </a:schemeClr>
                </a:solidFill>
              </a:defRPr>
            </a:lvl1pPr>
            <a:lvl2pPr marL="457200" indent="0">
              <a:buNone/>
              <a:defRPr/>
            </a:lvl2pPr>
          </a:lstStyle>
          <a:p>
            <a:pPr lvl="0"/>
            <a:r>
              <a:rPr lang="en-US"/>
              <a:t>CLICK TO EDIT MASTER TEXT STYLES</a:t>
            </a:r>
          </a:p>
        </p:txBody>
      </p:sp>
      <p:sp>
        <p:nvSpPr>
          <p:cNvPr id="26" name="Text Placeholder 17">
            <a:extLst>
              <a:ext uri="{FF2B5EF4-FFF2-40B4-BE49-F238E27FC236}">
                <a16:creationId xmlns:a16="http://schemas.microsoft.com/office/drawing/2014/main" id="{C473126E-7EEC-40A9-B344-1451893F71AC}"/>
              </a:ext>
            </a:extLst>
          </p:cNvPr>
          <p:cNvSpPr>
            <a:spLocks noGrp="1"/>
          </p:cNvSpPr>
          <p:nvPr>
            <p:ph type="body" sz="quarter" idx="19"/>
          </p:nvPr>
        </p:nvSpPr>
        <p:spPr>
          <a:xfrm>
            <a:off x="2441245" y="6340464"/>
            <a:ext cx="6458405" cy="352561"/>
          </a:xfrm>
        </p:spPr>
        <p:txBody>
          <a:bodyPr/>
          <a:lstStyle>
            <a:lvl1pPr algn="l">
              <a:defRPr>
                <a:solidFill>
                  <a:schemeClr val="tx1">
                    <a:lumMod val="50000"/>
                    <a:lumOff val="50000"/>
                  </a:schemeClr>
                </a:solidFill>
              </a:defRPr>
            </a:lvl1pPr>
          </a:lstStyle>
          <a:p>
            <a:pPr lvl="0"/>
            <a:r>
              <a:rPr lang="en-US"/>
              <a:t>Click to edit Master text styles</a:t>
            </a:r>
          </a:p>
        </p:txBody>
      </p:sp>
      <p:cxnSp>
        <p:nvCxnSpPr>
          <p:cNvPr id="38" name="Straight Connector 37">
            <a:extLst>
              <a:ext uri="{FF2B5EF4-FFF2-40B4-BE49-F238E27FC236}">
                <a16:creationId xmlns:a16="http://schemas.microsoft.com/office/drawing/2014/main" id="{7259ACCD-6D93-4B35-AAF6-23D787E47291}"/>
              </a:ext>
            </a:extLst>
          </p:cNvPr>
          <p:cNvCxnSpPr/>
          <p:nvPr userDrawn="1"/>
        </p:nvCxnSpPr>
        <p:spPr>
          <a:xfrm>
            <a:off x="1463865" y="28803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3605480-966F-4C98-93D7-794DC9855FE7}"/>
              </a:ext>
            </a:extLst>
          </p:cNvPr>
          <p:cNvCxnSpPr/>
          <p:nvPr userDrawn="1"/>
        </p:nvCxnSpPr>
        <p:spPr>
          <a:xfrm>
            <a:off x="1463865" y="31927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213E5BC-0529-447C-AACC-7A437929EAD9}"/>
              </a:ext>
            </a:extLst>
          </p:cNvPr>
          <p:cNvCxnSpPr/>
          <p:nvPr userDrawn="1"/>
        </p:nvCxnSpPr>
        <p:spPr>
          <a:xfrm>
            <a:off x="1463865" y="40233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E490BB7-EF31-4884-8F02-9B4DAF1A23CE}"/>
              </a:ext>
            </a:extLst>
          </p:cNvPr>
          <p:cNvCxnSpPr/>
          <p:nvPr userDrawn="1"/>
        </p:nvCxnSpPr>
        <p:spPr>
          <a:xfrm>
            <a:off x="1463865" y="43357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9DD8E44-92FF-48E5-9817-BA669F03A254}"/>
              </a:ext>
            </a:extLst>
          </p:cNvPr>
          <p:cNvCxnSpPr/>
          <p:nvPr userDrawn="1"/>
        </p:nvCxnSpPr>
        <p:spPr>
          <a:xfrm>
            <a:off x="1457694" y="50901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C5400B2-4373-4561-B66A-8DEB39519AD3}"/>
              </a:ext>
            </a:extLst>
          </p:cNvPr>
          <p:cNvCxnSpPr/>
          <p:nvPr userDrawn="1"/>
        </p:nvCxnSpPr>
        <p:spPr>
          <a:xfrm>
            <a:off x="1457694" y="54025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11C0A1D-B5E2-424D-8C21-6C4D937F5D44}"/>
              </a:ext>
            </a:extLst>
          </p:cNvPr>
          <p:cNvCxnSpPr/>
          <p:nvPr userDrawn="1"/>
        </p:nvCxnSpPr>
        <p:spPr>
          <a:xfrm>
            <a:off x="1457694" y="176784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18F66F9-0BFF-4F6B-86F5-3DC31691121E}"/>
              </a:ext>
            </a:extLst>
          </p:cNvPr>
          <p:cNvCxnSpPr/>
          <p:nvPr userDrawn="1"/>
        </p:nvCxnSpPr>
        <p:spPr>
          <a:xfrm>
            <a:off x="1457694" y="20802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FB37571-5024-419A-8DBE-44CBA0B07FD8}"/>
              </a:ext>
            </a:extLst>
          </p:cNvPr>
          <p:cNvCxnSpPr/>
          <p:nvPr userDrawn="1"/>
        </p:nvCxnSpPr>
        <p:spPr>
          <a:xfrm>
            <a:off x="1457694" y="615696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5FD80B8-841B-4EBE-A1A5-CA02DAB830BE}"/>
              </a:ext>
            </a:extLst>
          </p:cNvPr>
          <p:cNvCxnSpPr/>
          <p:nvPr userDrawn="1"/>
        </p:nvCxnSpPr>
        <p:spPr>
          <a:xfrm>
            <a:off x="1457694" y="6469380"/>
            <a:ext cx="805563"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Slide Number Placeholder 3">
            <a:extLst>
              <a:ext uri="{FF2B5EF4-FFF2-40B4-BE49-F238E27FC236}">
                <a16:creationId xmlns:a16="http://schemas.microsoft.com/office/drawing/2014/main" id="{F947221A-7D8F-47AA-8CFF-CAAB3E1E4BED}"/>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Tree>
    <p:extLst>
      <p:ext uri="{BB962C8B-B14F-4D97-AF65-F5344CB8AC3E}">
        <p14:creationId xmlns:p14="http://schemas.microsoft.com/office/powerpoint/2010/main" val="15295532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acts">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6342740-20C8-4A8A-BCB2-4ACBC8383C12}"/>
              </a:ext>
            </a:extLst>
          </p:cNvPr>
          <p:cNvSpPr/>
          <p:nvPr userDrawn="1"/>
        </p:nvSpPr>
        <p:spPr>
          <a:xfrm>
            <a:off x="2306239" y="3572554"/>
            <a:ext cx="2003993" cy="200399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D9224FB-DAF7-4854-B3B3-2E923992C354}"/>
              </a:ext>
            </a:extLst>
          </p:cNvPr>
          <p:cNvSpPr/>
          <p:nvPr userDrawn="1"/>
        </p:nvSpPr>
        <p:spPr>
          <a:xfrm>
            <a:off x="8217824" y="3572554"/>
            <a:ext cx="2003993" cy="200399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55681C42-BD7E-4AC0-BA18-5A4DFA5C0DAF}"/>
              </a:ext>
            </a:extLst>
          </p:cNvPr>
          <p:cNvSpPr>
            <a:spLocks noGrp="1"/>
          </p:cNvSpPr>
          <p:nvPr>
            <p:ph type="body" sz="quarter" idx="12" hasCustomPrompt="1"/>
          </p:nvPr>
        </p:nvSpPr>
        <p:spPr>
          <a:xfrm>
            <a:off x="1280388" y="2017768"/>
            <a:ext cx="4055694" cy="391426"/>
          </a:xfrm>
        </p:spPr>
        <p:txBody>
          <a:bodyPr>
            <a:noAutofit/>
          </a:bodyPr>
          <a:lstStyle>
            <a:lvl1pPr>
              <a:defRPr sz="2000" b="1">
                <a:solidFill>
                  <a:schemeClr val="accent1"/>
                </a:solidFill>
              </a:defRPr>
            </a:lvl1pPr>
          </a:lstStyle>
          <a:p>
            <a:pPr lvl="0"/>
            <a:r>
              <a:rPr lang="en-US"/>
              <a:t>CLICK TO EDIT MASTER TEXT STYLES</a:t>
            </a:r>
          </a:p>
        </p:txBody>
      </p:sp>
      <p:sp>
        <p:nvSpPr>
          <p:cNvPr id="24" name="Text Placeholder 23">
            <a:extLst>
              <a:ext uri="{FF2B5EF4-FFF2-40B4-BE49-F238E27FC236}">
                <a16:creationId xmlns:a16="http://schemas.microsoft.com/office/drawing/2014/main" id="{50F21E1E-FC4A-469D-9477-10AAC0AC9040}"/>
              </a:ext>
            </a:extLst>
          </p:cNvPr>
          <p:cNvSpPr>
            <a:spLocks noGrp="1"/>
          </p:cNvSpPr>
          <p:nvPr>
            <p:ph type="body" sz="quarter" idx="13"/>
          </p:nvPr>
        </p:nvSpPr>
        <p:spPr>
          <a:xfrm>
            <a:off x="1565954" y="2599448"/>
            <a:ext cx="3484562" cy="391426"/>
          </a:xfrm>
        </p:spPr>
        <p:txBody>
          <a:bodyPr/>
          <a:lstStyle>
            <a:lvl2pPr marL="457200" indent="0">
              <a:buNone/>
              <a:defRPr/>
            </a:lvl2pPr>
          </a:lstStyle>
          <a:p>
            <a:pPr lvl="0"/>
            <a:r>
              <a:rPr lang="en-US"/>
              <a:t>Click to edit Master text styles</a:t>
            </a:r>
          </a:p>
        </p:txBody>
      </p:sp>
      <p:sp>
        <p:nvSpPr>
          <p:cNvPr id="25" name="Text Placeholder 23">
            <a:extLst>
              <a:ext uri="{FF2B5EF4-FFF2-40B4-BE49-F238E27FC236}">
                <a16:creationId xmlns:a16="http://schemas.microsoft.com/office/drawing/2014/main" id="{DE6778FE-2E30-45FF-B32F-0F963811C22B}"/>
              </a:ext>
            </a:extLst>
          </p:cNvPr>
          <p:cNvSpPr>
            <a:spLocks noGrp="1"/>
          </p:cNvSpPr>
          <p:nvPr>
            <p:ph type="body" sz="quarter" idx="14"/>
          </p:nvPr>
        </p:nvSpPr>
        <p:spPr>
          <a:xfrm>
            <a:off x="1565954" y="3064968"/>
            <a:ext cx="3484562" cy="391426"/>
          </a:xfrm>
        </p:spPr>
        <p:txBody>
          <a:bodyPr/>
          <a:lstStyle>
            <a:lvl2pPr marL="457200" indent="0">
              <a:buNone/>
              <a:defRPr/>
            </a:lvl2pPr>
          </a:lstStyle>
          <a:p>
            <a:pPr lvl="0"/>
            <a:r>
              <a:rPr lang="en-US"/>
              <a:t>Click to edit Master text styles</a:t>
            </a:r>
          </a:p>
        </p:txBody>
      </p:sp>
      <p:sp>
        <p:nvSpPr>
          <p:cNvPr id="26" name="Text Placeholder 7">
            <a:extLst>
              <a:ext uri="{FF2B5EF4-FFF2-40B4-BE49-F238E27FC236}">
                <a16:creationId xmlns:a16="http://schemas.microsoft.com/office/drawing/2014/main" id="{CE04D975-7FE4-45BB-A505-233FCBFC9FC3}"/>
              </a:ext>
            </a:extLst>
          </p:cNvPr>
          <p:cNvSpPr>
            <a:spLocks noGrp="1"/>
          </p:cNvSpPr>
          <p:nvPr>
            <p:ph type="body" sz="quarter" idx="15" hasCustomPrompt="1"/>
          </p:nvPr>
        </p:nvSpPr>
        <p:spPr>
          <a:xfrm>
            <a:off x="7141486" y="1987822"/>
            <a:ext cx="4055694" cy="391426"/>
          </a:xfrm>
        </p:spPr>
        <p:txBody>
          <a:bodyPr>
            <a:noAutofit/>
          </a:bodyPr>
          <a:lstStyle>
            <a:lvl1pPr>
              <a:defRPr sz="2000" b="1">
                <a:solidFill>
                  <a:schemeClr val="accent2"/>
                </a:solidFill>
              </a:defRPr>
            </a:lvl1pPr>
          </a:lstStyle>
          <a:p>
            <a:pPr lvl="0"/>
            <a:r>
              <a:rPr lang="en-US"/>
              <a:t>CLICK TO EDIT MASTER TEXT STYLES</a:t>
            </a:r>
          </a:p>
        </p:txBody>
      </p:sp>
      <p:sp>
        <p:nvSpPr>
          <p:cNvPr id="27" name="Text Placeholder 23">
            <a:extLst>
              <a:ext uri="{FF2B5EF4-FFF2-40B4-BE49-F238E27FC236}">
                <a16:creationId xmlns:a16="http://schemas.microsoft.com/office/drawing/2014/main" id="{EC70B5B5-0909-4CDD-BD80-DD6554C7FB7B}"/>
              </a:ext>
            </a:extLst>
          </p:cNvPr>
          <p:cNvSpPr>
            <a:spLocks noGrp="1"/>
          </p:cNvSpPr>
          <p:nvPr>
            <p:ph type="body" sz="quarter" idx="16"/>
          </p:nvPr>
        </p:nvSpPr>
        <p:spPr>
          <a:xfrm>
            <a:off x="7427052" y="2569502"/>
            <a:ext cx="3484562" cy="391426"/>
          </a:xfrm>
        </p:spPr>
        <p:txBody>
          <a:bodyPr/>
          <a:lstStyle>
            <a:lvl2pPr marL="457200" indent="0">
              <a:buNone/>
              <a:defRPr/>
            </a:lvl2pPr>
          </a:lstStyle>
          <a:p>
            <a:pPr lvl="0"/>
            <a:r>
              <a:rPr lang="en-US"/>
              <a:t>Click to edit Master text styles</a:t>
            </a:r>
          </a:p>
        </p:txBody>
      </p:sp>
      <p:sp>
        <p:nvSpPr>
          <p:cNvPr id="28" name="Text Placeholder 23">
            <a:extLst>
              <a:ext uri="{FF2B5EF4-FFF2-40B4-BE49-F238E27FC236}">
                <a16:creationId xmlns:a16="http://schemas.microsoft.com/office/drawing/2014/main" id="{DA7F91FC-2A19-4309-9E68-CF95DC5A7F0F}"/>
              </a:ext>
            </a:extLst>
          </p:cNvPr>
          <p:cNvSpPr>
            <a:spLocks noGrp="1"/>
          </p:cNvSpPr>
          <p:nvPr>
            <p:ph type="body" sz="quarter" idx="17"/>
          </p:nvPr>
        </p:nvSpPr>
        <p:spPr>
          <a:xfrm>
            <a:off x="7427052" y="3035022"/>
            <a:ext cx="3484562" cy="391426"/>
          </a:xfrm>
        </p:spPr>
        <p:txBody>
          <a:bodyPr/>
          <a:lstStyle>
            <a:lvl2pPr marL="457200" indent="0">
              <a:buNone/>
              <a:defRPr/>
            </a:lvl2pPr>
          </a:lstStyle>
          <a:p>
            <a:pPr lvl="0"/>
            <a:r>
              <a:rPr lang="en-US"/>
              <a:t>Click to edit Master text styles</a:t>
            </a:r>
          </a:p>
        </p:txBody>
      </p:sp>
      <p:sp>
        <p:nvSpPr>
          <p:cNvPr id="18" name="Slide Number Placeholder 3">
            <a:extLst>
              <a:ext uri="{FF2B5EF4-FFF2-40B4-BE49-F238E27FC236}">
                <a16:creationId xmlns:a16="http://schemas.microsoft.com/office/drawing/2014/main" id="{E0E974BD-E600-43A1-BC53-F14C00EAF051}"/>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23" name="Picture Placeholder 5">
            <a:extLst>
              <a:ext uri="{FF2B5EF4-FFF2-40B4-BE49-F238E27FC236}">
                <a16:creationId xmlns:a16="http://schemas.microsoft.com/office/drawing/2014/main" id="{2F63C301-4DCD-A742-9C23-2D7A5B0DE446}"/>
              </a:ext>
            </a:extLst>
          </p:cNvPr>
          <p:cNvSpPr>
            <a:spLocks noGrp="1"/>
          </p:cNvSpPr>
          <p:nvPr>
            <p:ph type="pic" sz="quarter" idx="18"/>
          </p:nvPr>
        </p:nvSpPr>
        <p:spPr>
          <a:xfrm>
            <a:off x="2307696" y="3574011"/>
            <a:ext cx="2002536" cy="2002536"/>
          </a:xfrm>
          <a:prstGeom prst="ellipse">
            <a:avLst/>
          </a:prstGeom>
        </p:spPr>
        <p:txBody>
          <a:bodyPr/>
          <a:lstStyle/>
          <a:p>
            <a:endParaRPr lang="en-US"/>
          </a:p>
        </p:txBody>
      </p:sp>
      <p:sp>
        <p:nvSpPr>
          <p:cNvPr id="4" name="Oval 3">
            <a:extLst>
              <a:ext uri="{FF2B5EF4-FFF2-40B4-BE49-F238E27FC236}">
                <a16:creationId xmlns:a16="http://schemas.microsoft.com/office/drawing/2014/main" id="{599DF44C-F3BE-4787-9E14-8A5F05B91917}"/>
              </a:ext>
            </a:extLst>
          </p:cNvPr>
          <p:cNvSpPr/>
          <p:nvPr userDrawn="1"/>
        </p:nvSpPr>
        <p:spPr>
          <a:xfrm>
            <a:off x="1766474" y="4911966"/>
            <a:ext cx="1052653" cy="10526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Telephone">
            <a:extLst>
              <a:ext uri="{FF2B5EF4-FFF2-40B4-BE49-F238E27FC236}">
                <a16:creationId xmlns:a16="http://schemas.microsoft.com/office/drawing/2014/main" id="{2A03C9B8-5423-4317-A6A4-7978B0C7335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13400" y="5158892"/>
            <a:ext cx="558800" cy="558800"/>
          </a:xfrm>
          <a:prstGeom prst="rect">
            <a:avLst/>
          </a:prstGeom>
        </p:spPr>
      </p:pic>
      <p:sp>
        <p:nvSpPr>
          <p:cNvPr id="29" name="Picture Placeholder 5">
            <a:extLst>
              <a:ext uri="{FF2B5EF4-FFF2-40B4-BE49-F238E27FC236}">
                <a16:creationId xmlns:a16="http://schemas.microsoft.com/office/drawing/2014/main" id="{0D85438E-2698-AD4C-89A5-618FC7C1DF90}"/>
              </a:ext>
            </a:extLst>
          </p:cNvPr>
          <p:cNvSpPr>
            <a:spLocks noGrp="1"/>
          </p:cNvSpPr>
          <p:nvPr>
            <p:ph type="pic" sz="quarter" idx="19"/>
          </p:nvPr>
        </p:nvSpPr>
        <p:spPr>
          <a:xfrm>
            <a:off x="8219281" y="3574011"/>
            <a:ext cx="2002536" cy="2002536"/>
          </a:xfrm>
          <a:prstGeom prst="ellipse">
            <a:avLst/>
          </a:prstGeom>
        </p:spPr>
        <p:txBody>
          <a:bodyPr/>
          <a:lstStyle/>
          <a:p>
            <a:endParaRPr lang="en-US"/>
          </a:p>
        </p:txBody>
      </p:sp>
      <p:sp>
        <p:nvSpPr>
          <p:cNvPr id="21" name="Oval 20">
            <a:extLst>
              <a:ext uri="{FF2B5EF4-FFF2-40B4-BE49-F238E27FC236}">
                <a16:creationId xmlns:a16="http://schemas.microsoft.com/office/drawing/2014/main" id="{4EA8C9C4-55BA-40DE-B39F-CFE46A884BCE}"/>
              </a:ext>
            </a:extLst>
          </p:cNvPr>
          <p:cNvSpPr/>
          <p:nvPr userDrawn="1"/>
        </p:nvSpPr>
        <p:spPr>
          <a:xfrm>
            <a:off x="7678059" y="4911966"/>
            <a:ext cx="1052653" cy="10526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Telephone">
            <a:extLst>
              <a:ext uri="{FF2B5EF4-FFF2-40B4-BE49-F238E27FC236}">
                <a16:creationId xmlns:a16="http://schemas.microsoft.com/office/drawing/2014/main" id="{F28D38F9-E4A5-46AA-8038-9455C50A11C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924985" y="5158892"/>
            <a:ext cx="558800" cy="558800"/>
          </a:xfrm>
          <a:prstGeom prst="rect">
            <a:avLst/>
          </a:prstGeom>
        </p:spPr>
      </p:pic>
    </p:spTree>
    <p:extLst>
      <p:ext uri="{BB962C8B-B14F-4D97-AF65-F5344CB8AC3E}">
        <p14:creationId xmlns:p14="http://schemas.microsoft.com/office/powerpoint/2010/main" val="21975858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ree Contacts">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6342740-20C8-4A8A-BCB2-4ACBC8383C12}"/>
              </a:ext>
            </a:extLst>
          </p:cNvPr>
          <p:cNvSpPr/>
          <p:nvPr userDrawn="1"/>
        </p:nvSpPr>
        <p:spPr>
          <a:xfrm>
            <a:off x="1086118" y="4404920"/>
            <a:ext cx="2003993" cy="200399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D9224FB-DAF7-4854-B3B3-2E923992C354}"/>
              </a:ext>
            </a:extLst>
          </p:cNvPr>
          <p:cNvSpPr/>
          <p:nvPr userDrawn="1"/>
        </p:nvSpPr>
        <p:spPr>
          <a:xfrm>
            <a:off x="5324270" y="1489824"/>
            <a:ext cx="2003993" cy="2003993"/>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0C057D9-38F4-487B-8440-9D79FFB18220}"/>
              </a:ext>
            </a:extLst>
          </p:cNvPr>
          <p:cNvSpPr/>
          <p:nvPr userDrawn="1"/>
        </p:nvSpPr>
        <p:spPr>
          <a:xfrm>
            <a:off x="8893878" y="4428557"/>
            <a:ext cx="2003993" cy="2003993"/>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 Placeholder 7">
            <a:extLst>
              <a:ext uri="{FF2B5EF4-FFF2-40B4-BE49-F238E27FC236}">
                <a16:creationId xmlns:a16="http://schemas.microsoft.com/office/drawing/2014/main" id="{2A98228A-1802-44FD-A4B1-24A963C4B5D6}"/>
              </a:ext>
            </a:extLst>
          </p:cNvPr>
          <p:cNvSpPr>
            <a:spLocks noGrp="1"/>
          </p:cNvSpPr>
          <p:nvPr>
            <p:ph type="body" sz="quarter" idx="13" hasCustomPrompt="1"/>
          </p:nvPr>
        </p:nvSpPr>
        <p:spPr>
          <a:xfrm>
            <a:off x="202282" y="2938719"/>
            <a:ext cx="4055694" cy="391426"/>
          </a:xfrm>
        </p:spPr>
        <p:txBody>
          <a:bodyPr>
            <a:noAutofit/>
          </a:bodyPr>
          <a:lstStyle>
            <a:lvl1pPr>
              <a:defRPr sz="2000" b="1">
                <a:solidFill>
                  <a:schemeClr val="accent1"/>
                </a:solidFill>
              </a:defRPr>
            </a:lvl1pPr>
          </a:lstStyle>
          <a:p>
            <a:pPr lvl="0"/>
            <a:r>
              <a:rPr lang="en-US"/>
              <a:t>CLICK TO EDIT MASTER TEXT STYLES</a:t>
            </a:r>
          </a:p>
        </p:txBody>
      </p:sp>
      <p:sp>
        <p:nvSpPr>
          <p:cNvPr id="45" name="Text Placeholder 23">
            <a:extLst>
              <a:ext uri="{FF2B5EF4-FFF2-40B4-BE49-F238E27FC236}">
                <a16:creationId xmlns:a16="http://schemas.microsoft.com/office/drawing/2014/main" id="{40A122D2-8B5C-4140-863F-384445D6D636}"/>
              </a:ext>
            </a:extLst>
          </p:cNvPr>
          <p:cNvSpPr>
            <a:spLocks noGrp="1"/>
          </p:cNvSpPr>
          <p:nvPr>
            <p:ph type="body" sz="quarter" idx="14"/>
          </p:nvPr>
        </p:nvSpPr>
        <p:spPr>
          <a:xfrm>
            <a:off x="487848" y="3520399"/>
            <a:ext cx="3484562" cy="391426"/>
          </a:xfrm>
        </p:spPr>
        <p:txBody>
          <a:bodyPr/>
          <a:lstStyle>
            <a:lvl2pPr marL="457200" indent="0">
              <a:buNone/>
              <a:defRPr/>
            </a:lvl2pPr>
          </a:lstStyle>
          <a:p>
            <a:pPr lvl="0"/>
            <a:r>
              <a:rPr lang="en-US"/>
              <a:t>Click to edit Master text styles</a:t>
            </a:r>
          </a:p>
        </p:txBody>
      </p:sp>
      <p:sp>
        <p:nvSpPr>
          <p:cNvPr id="46" name="Text Placeholder 23">
            <a:extLst>
              <a:ext uri="{FF2B5EF4-FFF2-40B4-BE49-F238E27FC236}">
                <a16:creationId xmlns:a16="http://schemas.microsoft.com/office/drawing/2014/main" id="{46753296-E02D-49CF-9BF9-64E50438A710}"/>
              </a:ext>
            </a:extLst>
          </p:cNvPr>
          <p:cNvSpPr>
            <a:spLocks noGrp="1"/>
          </p:cNvSpPr>
          <p:nvPr>
            <p:ph type="body" sz="quarter" idx="15"/>
          </p:nvPr>
        </p:nvSpPr>
        <p:spPr>
          <a:xfrm>
            <a:off x="487848" y="3985919"/>
            <a:ext cx="3484562" cy="391426"/>
          </a:xfrm>
        </p:spPr>
        <p:txBody>
          <a:bodyPr/>
          <a:lstStyle>
            <a:lvl2pPr marL="457200" indent="0">
              <a:buNone/>
              <a:defRPr/>
            </a:lvl2pPr>
          </a:lstStyle>
          <a:p>
            <a:pPr lvl="0"/>
            <a:r>
              <a:rPr lang="en-US"/>
              <a:t>Click to edit Master text styles</a:t>
            </a:r>
          </a:p>
        </p:txBody>
      </p:sp>
      <p:sp>
        <p:nvSpPr>
          <p:cNvPr id="47" name="Text Placeholder 7">
            <a:extLst>
              <a:ext uri="{FF2B5EF4-FFF2-40B4-BE49-F238E27FC236}">
                <a16:creationId xmlns:a16="http://schemas.microsoft.com/office/drawing/2014/main" id="{EC54B041-4CF8-4DA5-8B93-132C71E5C597}"/>
              </a:ext>
            </a:extLst>
          </p:cNvPr>
          <p:cNvSpPr>
            <a:spLocks noGrp="1"/>
          </p:cNvSpPr>
          <p:nvPr>
            <p:ph type="body" sz="quarter" idx="16" hasCustomPrompt="1"/>
          </p:nvPr>
        </p:nvSpPr>
        <p:spPr>
          <a:xfrm>
            <a:off x="7868028" y="2938719"/>
            <a:ext cx="4055694" cy="391426"/>
          </a:xfrm>
        </p:spPr>
        <p:txBody>
          <a:bodyPr>
            <a:noAutofit/>
          </a:bodyPr>
          <a:lstStyle>
            <a:lvl1pPr>
              <a:defRPr sz="2000" b="1">
                <a:solidFill>
                  <a:schemeClr val="accent3"/>
                </a:solidFill>
              </a:defRPr>
            </a:lvl1pPr>
          </a:lstStyle>
          <a:p>
            <a:pPr lvl="0"/>
            <a:r>
              <a:rPr lang="en-US"/>
              <a:t>CLICK TO EDIT MASTER TEXT STYLES</a:t>
            </a:r>
          </a:p>
        </p:txBody>
      </p:sp>
      <p:sp>
        <p:nvSpPr>
          <p:cNvPr id="48" name="Text Placeholder 23">
            <a:extLst>
              <a:ext uri="{FF2B5EF4-FFF2-40B4-BE49-F238E27FC236}">
                <a16:creationId xmlns:a16="http://schemas.microsoft.com/office/drawing/2014/main" id="{BA99D208-CE3A-44DC-B214-3B566CA38FC5}"/>
              </a:ext>
            </a:extLst>
          </p:cNvPr>
          <p:cNvSpPr>
            <a:spLocks noGrp="1"/>
          </p:cNvSpPr>
          <p:nvPr>
            <p:ph type="body" sz="quarter" idx="17"/>
          </p:nvPr>
        </p:nvSpPr>
        <p:spPr>
          <a:xfrm>
            <a:off x="8153594" y="3520399"/>
            <a:ext cx="3484562" cy="391426"/>
          </a:xfrm>
        </p:spPr>
        <p:txBody>
          <a:bodyPr/>
          <a:lstStyle>
            <a:lvl2pPr marL="457200" indent="0">
              <a:buNone/>
              <a:defRPr/>
            </a:lvl2pPr>
          </a:lstStyle>
          <a:p>
            <a:pPr lvl="0"/>
            <a:r>
              <a:rPr lang="en-US"/>
              <a:t>Click to edit Master text styles</a:t>
            </a:r>
          </a:p>
        </p:txBody>
      </p:sp>
      <p:sp>
        <p:nvSpPr>
          <p:cNvPr id="49" name="Text Placeholder 23">
            <a:extLst>
              <a:ext uri="{FF2B5EF4-FFF2-40B4-BE49-F238E27FC236}">
                <a16:creationId xmlns:a16="http://schemas.microsoft.com/office/drawing/2014/main" id="{7DA3F197-8C98-4DD6-831C-BA21588EC9F6}"/>
              </a:ext>
            </a:extLst>
          </p:cNvPr>
          <p:cNvSpPr>
            <a:spLocks noGrp="1"/>
          </p:cNvSpPr>
          <p:nvPr>
            <p:ph type="body" sz="quarter" idx="18"/>
          </p:nvPr>
        </p:nvSpPr>
        <p:spPr>
          <a:xfrm>
            <a:off x="8153594" y="3985919"/>
            <a:ext cx="3484562" cy="391426"/>
          </a:xfrm>
        </p:spPr>
        <p:txBody>
          <a:bodyPr/>
          <a:lstStyle>
            <a:lvl2pPr marL="457200" indent="0">
              <a:buNone/>
              <a:defRPr/>
            </a:lvl2pPr>
          </a:lstStyle>
          <a:p>
            <a:pPr lvl="0"/>
            <a:r>
              <a:rPr lang="en-US"/>
              <a:t>Click to edit Master text styles</a:t>
            </a:r>
          </a:p>
        </p:txBody>
      </p:sp>
      <p:sp>
        <p:nvSpPr>
          <p:cNvPr id="50" name="Text Placeholder 7">
            <a:extLst>
              <a:ext uri="{FF2B5EF4-FFF2-40B4-BE49-F238E27FC236}">
                <a16:creationId xmlns:a16="http://schemas.microsoft.com/office/drawing/2014/main" id="{BB96DDAE-1910-476E-B85A-C2927DB77F96}"/>
              </a:ext>
            </a:extLst>
          </p:cNvPr>
          <p:cNvSpPr>
            <a:spLocks noGrp="1"/>
          </p:cNvSpPr>
          <p:nvPr>
            <p:ph type="body" sz="quarter" idx="19" hasCustomPrompt="1"/>
          </p:nvPr>
        </p:nvSpPr>
        <p:spPr>
          <a:xfrm>
            <a:off x="4351890" y="43346"/>
            <a:ext cx="4055694" cy="391426"/>
          </a:xfrm>
        </p:spPr>
        <p:txBody>
          <a:bodyPr>
            <a:noAutofit/>
          </a:bodyPr>
          <a:lstStyle>
            <a:lvl1pPr>
              <a:defRPr sz="2000" b="1">
                <a:solidFill>
                  <a:schemeClr val="accent2"/>
                </a:solidFill>
              </a:defRPr>
            </a:lvl1pPr>
          </a:lstStyle>
          <a:p>
            <a:pPr lvl="0"/>
            <a:r>
              <a:rPr lang="en-US"/>
              <a:t>CLICK TO EDIT MASTER TEXT STYLES</a:t>
            </a:r>
          </a:p>
        </p:txBody>
      </p:sp>
      <p:sp>
        <p:nvSpPr>
          <p:cNvPr id="51" name="Text Placeholder 23">
            <a:extLst>
              <a:ext uri="{FF2B5EF4-FFF2-40B4-BE49-F238E27FC236}">
                <a16:creationId xmlns:a16="http://schemas.microsoft.com/office/drawing/2014/main" id="{B0CCB99C-C0C7-4B28-97B9-9A24B306831D}"/>
              </a:ext>
            </a:extLst>
          </p:cNvPr>
          <p:cNvSpPr>
            <a:spLocks noGrp="1"/>
          </p:cNvSpPr>
          <p:nvPr>
            <p:ph type="body" sz="quarter" idx="20"/>
          </p:nvPr>
        </p:nvSpPr>
        <p:spPr>
          <a:xfrm>
            <a:off x="4637456" y="625026"/>
            <a:ext cx="3484562" cy="391426"/>
          </a:xfrm>
        </p:spPr>
        <p:txBody>
          <a:bodyPr/>
          <a:lstStyle>
            <a:lvl2pPr marL="457200" indent="0">
              <a:buNone/>
              <a:defRPr/>
            </a:lvl2pPr>
          </a:lstStyle>
          <a:p>
            <a:pPr lvl="0"/>
            <a:r>
              <a:rPr lang="en-US"/>
              <a:t>Click to edit Master text styles</a:t>
            </a:r>
          </a:p>
        </p:txBody>
      </p:sp>
      <p:sp>
        <p:nvSpPr>
          <p:cNvPr id="52" name="Text Placeholder 23">
            <a:extLst>
              <a:ext uri="{FF2B5EF4-FFF2-40B4-BE49-F238E27FC236}">
                <a16:creationId xmlns:a16="http://schemas.microsoft.com/office/drawing/2014/main" id="{23B898C9-90C1-4AFA-86A3-58A7FF2B66D1}"/>
              </a:ext>
            </a:extLst>
          </p:cNvPr>
          <p:cNvSpPr>
            <a:spLocks noGrp="1"/>
          </p:cNvSpPr>
          <p:nvPr>
            <p:ph type="body" sz="quarter" idx="21"/>
          </p:nvPr>
        </p:nvSpPr>
        <p:spPr>
          <a:xfrm>
            <a:off x="4637456" y="1090546"/>
            <a:ext cx="3484562" cy="391426"/>
          </a:xfrm>
        </p:spPr>
        <p:txBody>
          <a:bodyPr/>
          <a:lstStyle>
            <a:lvl2pPr marL="457200" indent="0">
              <a:buNone/>
              <a:defRPr/>
            </a:lvl2pPr>
          </a:lstStyle>
          <a:p>
            <a:pPr lvl="0"/>
            <a:r>
              <a:rPr lang="en-US"/>
              <a:t>Click to edit Master text styles</a:t>
            </a:r>
          </a:p>
        </p:txBody>
      </p:sp>
      <p:sp>
        <p:nvSpPr>
          <p:cNvPr id="25" name="Slide Number Placeholder 3">
            <a:extLst>
              <a:ext uri="{FF2B5EF4-FFF2-40B4-BE49-F238E27FC236}">
                <a16:creationId xmlns:a16="http://schemas.microsoft.com/office/drawing/2014/main" id="{8BBF1EBB-5BBF-4411-92FE-9CEACC8D1516}"/>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26" name="Picture Placeholder 5">
            <a:extLst>
              <a:ext uri="{FF2B5EF4-FFF2-40B4-BE49-F238E27FC236}">
                <a16:creationId xmlns:a16="http://schemas.microsoft.com/office/drawing/2014/main" id="{15FE8281-3991-6E4F-88FF-0B1E470D4CD6}"/>
              </a:ext>
            </a:extLst>
          </p:cNvPr>
          <p:cNvSpPr>
            <a:spLocks noGrp="1"/>
          </p:cNvSpPr>
          <p:nvPr>
            <p:ph type="pic" sz="quarter" idx="22"/>
          </p:nvPr>
        </p:nvSpPr>
        <p:spPr>
          <a:xfrm>
            <a:off x="1087575" y="4406377"/>
            <a:ext cx="2002536" cy="2002536"/>
          </a:xfrm>
          <a:prstGeom prst="ellipse">
            <a:avLst/>
          </a:prstGeom>
        </p:spPr>
        <p:txBody>
          <a:bodyPr/>
          <a:lstStyle/>
          <a:p>
            <a:endParaRPr lang="en-US"/>
          </a:p>
        </p:txBody>
      </p:sp>
      <p:sp>
        <p:nvSpPr>
          <p:cNvPr id="4" name="Oval 3">
            <a:extLst>
              <a:ext uri="{FF2B5EF4-FFF2-40B4-BE49-F238E27FC236}">
                <a16:creationId xmlns:a16="http://schemas.microsoft.com/office/drawing/2014/main" id="{599DF44C-F3BE-4787-9E14-8A5F05B91917}"/>
              </a:ext>
            </a:extLst>
          </p:cNvPr>
          <p:cNvSpPr/>
          <p:nvPr userDrawn="1"/>
        </p:nvSpPr>
        <p:spPr>
          <a:xfrm>
            <a:off x="546353" y="5744332"/>
            <a:ext cx="1052653" cy="10526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Telephone">
            <a:extLst>
              <a:ext uri="{FF2B5EF4-FFF2-40B4-BE49-F238E27FC236}">
                <a16:creationId xmlns:a16="http://schemas.microsoft.com/office/drawing/2014/main" id="{2A03C9B8-5423-4317-A6A4-7978B0C7335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3279" y="5991258"/>
            <a:ext cx="558800" cy="558800"/>
          </a:xfrm>
          <a:prstGeom prst="rect">
            <a:avLst/>
          </a:prstGeom>
        </p:spPr>
      </p:pic>
      <p:sp>
        <p:nvSpPr>
          <p:cNvPr id="27" name="Picture Placeholder 5">
            <a:extLst>
              <a:ext uri="{FF2B5EF4-FFF2-40B4-BE49-F238E27FC236}">
                <a16:creationId xmlns:a16="http://schemas.microsoft.com/office/drawing/2014/main" id="{1AA66BF1-961F-AC4E-A30C-DE92791FACF2}"/>
              </a:ext>
            </a:extLst>
          </p:cNvPr>
          <p:cNvSpPr>
            <a:spLocks noGrp="1"/>
          </p:cNvSpPr>
          <p:nvPr>
            <p:ph type="pic" sz="quarter" idx="23"/>
          </p:nvPr>
        </p:nvSpPr>
        <p:spPr>
          <a:xfrm>
            <a:off x="5325727" y="1499133"/>
            <a:ext cx="2002536" cy="2002536"/>
          </a:xfrm>
          <a:prstGeom prst="ellipse">
            <a:avLst/>
          </a:prstGeom>
        </p:spPr>
        <p:txBody>
          <a:bodyPr/>
          <a:lstStyle/>
          <a:p>
            <a:endParaRPr lang="en-US"/>
          </a:p>
        </p:txBody>
      </p:sp>
      <p:sp>
        <p:nvSpPr>
          <p:cNvPr id="21" name="Oval 20">
            <a:extLst>
              <a:ext uri="{FF2B5EF4-FFF2-40B4-BE49-F238E27FC236}">
                <a16:creationId xmlns:a16="http://schemas.microsoft.com/office/drawing/2014/main" id="{4EA8C9C4-55BA-40DE-B39F-CFE46A884BCE}"/>
              </a:ext>
            </a:extLst>
          </p:cNvPr>
          <p:cNvSpPr/>
          <p:nvPr userDrawn="1"/>
        </p:nvSpPr>
        <p:spPr>
          <a:xfrm>
            <a:off x="4784505" y="2829236"/>
            <a:ext cx="1052653" cy="10526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Telephone">
            <a:extLst>
              <a:ext uri="{FF2B5EF4-FFF2-40B4-BE49-F238E27FC236}">
                <a16:creationId xmlns:a16="http://schemas.microsoft.com/office/drawing/2014/main" id="{F28D38F9-E4A5-46AA-8038-9455C50A11C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031431" y="3076162"/>
            <a:ext cx="558800" cy="558800"/>
          </a:xfrm>
          <a:prstGeom prst="rect">
            <a:avLst/>
          </a:prstGeom>
        </p:spPr>
      </p:pic>
      <p:sp>
        <p:nvSpPr>
          <p:cNvPr id="30" name="Picture Placeholder 5">
            <a:extLst>
              <a:ext uri="{FF2B5EF4-FFF2-40B4-BE49-F238E27FC236}">
                <a16:creationId xmlns:a16="http://schemas.microsoft.com/office/drawing/2014/main" id="{5B779234-DEFE-4649-92EB-296FC0307B69}"/>
              </a:ext>
            </a:extLst>
          </p:cNvPr>
          <p:cNvSpPr>
            <a:spLocks noGrp="1"/>
          </p:cNvSpPr>
          <p:nvPr>
            <p:ph type="pic" sz="quarter" idx="24"/>
          </p:nvPr>
        </p:nvSpPr>
        <p:spPr>
          <a:xfrm>
            <a:off x="8911003" y="4433802"/>
            <a:ext cx="2002536" cy="2002536"/>
          </a:xfrm>
          <a:prstGeom prst="ellipse">
            <a:avLst/>
          </a:prstGeom>
        </p:spPr>
        <p:txBody>
          <a:bodyPr/>
          <a:lstStyle/>
          <a:p>
            <a:endParaRPr lang="en-US"/>
          </a:p>
        </p:txBody>
      </p:sp>
      <p:sp>
        <p:nvSpPr>
          <p:cNvPr id="28" name="Oval 27">
            <a:extLst>
              <a:ext uri="{FF2B5EF4-FFF2-40B4-BE49-F238E27FC236}">
                <a16:creationId xmlns:a16="http://schemas.microsoft.com/office/drawing/2014/main" id="{649405F2-2BB2-4BBB-8E31-F773CAD9AB07}"/>
              </a:ext>
            </a:extLst>
          </p:cNvPr>
          <p:cNvSpPr/>
          <p:nvPr userDrawn="1"/>
        </p:nvSpPr>
        <p:spPr>
          <a:xfrm>
            <a:off x="8473047" y="5772883"/>
            <a:ext cx="1052653" cy="105265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Telephone">
            <a:extLst>
              <a:ext uri="{FF2B5EF4-FFF2-40B4-BE49-F238E27FC236}">
                <a16:creationId xmlns:a16="http://schemas.microsoft.com/office/drawing/2014/main" id="{C1FE13BC-362F-4A6F-8A56-A4F591214C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19973" y="6019809"/>
            <a:ext cx="558800" cy="558800"/>
          </a:xfrm>
          <a:prstGeom prst="rect">
            <a:avLst/>
          </a:prstGeom>
        </p:spPr>
      </p:pic>
    </p:spTree>
    <p:extLst>
      <p:ext uri="{BB962C8B-B14F-4D97-AF65-F5344CB8AC3E}">
        <p14:creationId xmlns:p14="http://schemas.microsoft.com/office/powerpoint/2010/main" val="36739029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ulti Contacts">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99DF44C-F3BE-4787-9E14-8A5F05B91917}"/>
              </a:ext>
            </a:extLst>
          </p:cNvPr>
          <p:cNvSpPr/>
          <p:nvPr userDrawn="1"/>
        </p:nvSpPr>
        <p:spPr>
          <a:xfrm>
            <a:off x="156464" y="3725287"/>
            <a:ext cx="2949593" cy="29495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Telephone">
            <a:extLst>
              <a:ext uri="{FF2B5EF4-FFF2-40B4-BE49-F238E27FC236}">
                <a16:creationId xmlns:a16="http://schemas.microsoft.com/office/drawing/2014/main" id="{2A03C9B8-5423-4317-A6A4-7978B0C7335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8365" y="4417188"/>
            <a:ext cx="1565789" cy="1565789"/>
          </a:xfrm>
          <a:prstGeom prst="rect">
            <a:avLst/>
          </a:prstGeom>
        </p:spPr>
      </p:pic>
      <p:sp>
        <p:nvSpPr>
          <p:cNvPr id="21" name="Oval 20">
            <a:extLst>
              <a:ext uri="{FF2B5EF4-FFF2-40B4-BE49-F238E27FC236}">
                <a16:creationId xmlns:a16="http://schemas.microsoft.com/office/drawing/2014/main" id="{4EA8C9C4-55BA-40DE-B39F-CFE46A884BCE}"/>
              </a:ext>
            </a:extLst>
          </p:cNvPr>
          <p:cNvSpPr/>
          <p:nvPr userDrawn="1"/>
        </p:nvSpPr>
        <p:spPr>
          <a:xfrm>
            <a:off x="1150161" y="2814180"/>
            <a:ext cx="401569" cy="40156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7A9FA144-7A52-4460-93E9-49CF709F4D3D}"/>
              </a:ext>
            </a:extLst>
          </p:cNvPr>
          <p:cNvSpPr/>
          <p:nvPr userDrawn="1"/>
        </p:nvSpPr>
        <p:spPr>
          <a:xfrm>
            <a:off x="1802441" y="3459965"/>
            <a:ext cx="908759" cy="90875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id="{C09A66C1-19B2-4A0C-A521-466DD38F7B41}"/>
              </a:ext>
            </a:extLst>
          </p:cNvPr>
          <p:cNvCxnSpPr>
            <a:cxnSpLocks/>
          </p:cNvCxnSpPr>
          <p:nvPr userDrawn="1"/>
        </p:nvCxnSpPr>
        <p:spPr>
          <a:xfrm>
            <a:off x="251898" y="4597265"/>
            <a:ext cx="2854159"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A6C16B4-1EF7-4899-9501-EB8893C944AC}"/>
              </a:ext>
            </a:extLst>
          </p:cNvPr>
          <p:cNvCxnSpPr>
            <a:cxnSpLocks/>
          </p:cNvCxnSpPr>
          <p:nvPr userDrawn="1"/>
        </p:nvCxnSpPr>
        <p:spPr>
          <a:xfrm>
            <a:off x="251898" y="5808462"/>
            <a:ext cx="2854159"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07" name="Text Placeholder 7">
            <a:extLst>
              <a:ext uri="{FF2B5EF4-FFF2-40B4-BE49-F238E27FC236}">
                <a16:creationId xmlns:a16="http://schemas.microsoft.com/office/drawing/2014/main" id="{A39AEF25-3E22-456F-BE52-F90CED423B32}"/>
              </a:ext>
            </a:extLst>
          </p:cNvPr>
          <p:cNvSpPr>
            <a:spLocks noGrp="1"/>
          </p:cNvSpPr>
          <p:nvPr>
            <p:ph type="body" sz="quarter" idx="13" hasCustomPrompt="1"/>
          </p:nvPr>
        </p:nvSpPr>
        <p:spPr>
          <a:xfrm>
            <a:off x="3445545" y="138369"/>
            <a:ext cx="4055694" cy="391426"/>
          </a:xfrm>
        </p:spPr>
        <p:txBody>
          <a:bodyPr>
            <a:noAutofit/>
          </a:bodyPr>
          <a:lstStyle>
            <a:lvl1pPr>
              <a:defRPr sz="2000" b="1">
                <a:solidFill>
                  <a:schemeClr val="accent1"/>
                </a:solidFill>
              </a:defRPr>
            </a:lvl1pPr>
          </a:lstStyle>
          <a:p>
            <a:pPr lvl="0"/>
            <a:r>
              <a:rPr lang="en-US"/>
              <a:t>CLICK TO EDIT MASTER TEXT STYLES</a:t>
            </a:r>
          </a:p>
        </p:txBody>
      </p:sp>
      <p:sp>
        <p:nvSpPr>
          <p:cNvPr id="108" name="Text Placeholder 23">
            <a:extLst>
              <a:ext uri="{FF2B5EF4-FFF2-40B4-BE49-F238E27FC236}">
                <a16:creationId xmlns:a16="http://schemas.microsoft.com/office/drawing/2014/main" id="{A183735E-D236-45C5-A430-8EDC0B5E9025}"/>
              </a:ext>
            </a:extLst>
          </p:cNvPr>
          <p:cNvSpPr>
            <a:spLocks noGrp="1"/>
          </p:cNvSpPr>
          <p:nvPr>
            <p:ph type="body" sz="quarter" idx="14"/>
          </p:nvPr>
        </p:nvSpPr>
        <p:spPr>
          <a:xfrm>
            <a:off x="3731111" y="720049"/>
            <a:ext cx="3484562" cy="391426"/>
          </a:xfrm>
        </p:spPr>
        <p:txBody>
          <a:bodyPr/>
          <a:lstStyle>
            <a:lvl2pPr marL="457200" indent="0">
              <a:buNone/>
              <a:defRPr/>
            </a:lvl2pPr>
          </a:lstStyle>
          <a:p>
            <a:pPr lvl="0"/>
            <a:r>
              <a:rPr lang="en-US"/>
              <a:t>Click to edit Master text styles</a:t>
            </a:r>
          </a:p>
        </p:txBody>
      </p:sp>
      <p:sp>
        <p:nvSpPr>
          <p:cNvPr id="109" name="Text Placeholder 23">
            <a:extLst>
              <a:ext uri="{FF2B5EF4-FFF2-40B4-BE49-F238E27FC236}">
                <a16:creationId xmlns:a16="http://schemas.microsoft.com/office/drawing/2014/main" id="{7DE6E52F-1A42-460D-BC90-23377622B8AA}"/>
              </a:ext>
            </a:extLst>
          </p:cNvPr>
          <p:cNvSpPr>
            <a:spLocks noGrp="1"/>
          </p:cNvSpPr>
          <p:nvPr>
            <p:ph type="body" sz="quarter" idx="15"/>
          </p:nvPr>
        </p:nvSpPr>
        <p:spPr>
          <a:xfrm>
            <a:off x="3731111" y="1185569"/>
            <a:ext cx="3484562" cy="391426"/>
          </a:xfrm>
        </p:spPr>
        <p:txBody>
          <a:bodyPr/>
          <a:lstStyle>
            <a:lvl2pPr marL="457200" indent="0">
              <a:buNone/>
              <a:defRPr/>
            </a:lvl2pPr>
          </a:lstStyle>
          <a:p>
            <a:pPr lvl="0"/>
            <a:r>
              <a:rPr lang="en-US"/>
              <a:t>Click to edit Master text styles</a:t>
            </a:r>
          </a:p>
        </p:txBody>
      </p:sp>
      <p:sp>
        <p:nvSpPr>
          <p:cNvPr id="110" name="Text Placeholder 7">
            <a:extLst>
              <a:ext uri="{FF2B5EF4-FFF2-40B4-BE49-F238E27FC236}">
                <a16:creationId xmlns:a16="http://schemas.microsoft.com/office/drawing/2014/main" id="{F74FEF35-F9F1-4181-BD7A-0C7383D446D6}"/>
              </a:ext>
            </a:extLst>
          </p:cNvPr>
          <p:cNvSpPr>
            <a:spLocks noGrp="1"/>
          </p:cNvSpPr>
          <p:nvPr>
            <p:ph type="body" sz="quarter" idx="16" hasCustomPrompt="1"/>
          </p:nvPr>
        </p:nvSpPr>
        <p:spPr>
          <a:xfrm>
            <a:off x="8012783" y="138369"/>
            <a:ext cx="4055694" cy="391426"/>
          </a:xfrm>
        </p:spPr>
        <p:txBody>
          <a:bodyPr>
            <a:noAutofit/>
          </a:bodyPr>
          <a:lstStyle>
            <a:lvl1pPr>
              <a:defRPr sz="2000" b="1">
                <a:solidFill>
                  <a:schemeClr val="accent2"/>
                </a:solidFill>
              </a:defRPr>
            </a:lvl1pPr>
          </a:lstStyle>
          <a:p>
            <a:pPr lvl="0"/>
            <a:r>
              <a:rPr lang="en-US"/>
              <a:t>CLICK TO EDIT MASTER TEXT STYLES</a:t>
            </a:r>
          </a:p>
        </p:txBody>
      </p:sp>
      <p:sp>
        <p:nvSpPr>
          <p:cNvPr id="111" name="Text Placeholder 23">
            <a:extLst>
              <a:ext uri="{FF2B5EF4-FFF2-40B4-BE49-F238E27FC236}">
                <a16:creationId xmlns:a16="http://schemas.microsoft.com/office/drawing/2014/main" id="{2B0B14A7-8DF3-409C-ABE4-9215920115B0}"/>
              </a:ext>
            </a:extLst>
          </p:cNvPr>
          <p:cNvSpPr>
            <a:spLocks noGrp="1"/>
          </p:cNvSpPr>
          <p:nvPr>
            <p:ph type="body" sz="quarter" idx="17"/>
          </p:nvPr>
        </p:nvSpPr>
        <p:spPr>
          <a:xfrm>
            <a:off x="8298349" y="720049"/>
            <a:ext cx="3484562" cy="391426"/>
          </a:xfrm>
        </p:spPr>
        <p:txBody>
          <a:bodyPr/>
          <a:lstStyle>
            <a:lvl2pPr marL="457200" indent="0">
              <a:buNone/>
              <a:defRPr/>
            </a:lvl2pPr>
          </a:lstStyle>
          <a:p>
            <a:pPr lvl="0"/>
            <a:r>
              <a:rPr lang="en-US"/>
              <a:t>Click to edit Master text styles</a:t>
            </a:r>
          </a:p>
        </p:txBody>
      </p:sp>
      <p:sp>
        <p:nvSpPr>
          <p:cNvPr id="112" name="Text Placeholder 23">
            <a:extLst>
              <a:ext uri="{FF2B5EF4-FFF2-40B4-BE49-F238E27FC236}">
                <a16:creationId xmlns:a16="http://schemas.microsoft.com/office/drawing/2014/main" id="{9EA745DB-E123-4440-AB6A-57A05855CDC0}"/>
              </a:ext>
            </a:extLst>
          </p:cNvPr>
          <p:cNvSpPr>
            <a:spLocks noGrp="1"/>
          </p:cNvSpPr>
          <p:nvPr>
            <p:ph type="body" sz="quarter" idx="18"/>
          </p:nvPr>
        </p:nvSpPr>
        <p:spPr>
          <a:xfrm>
            <a:off x="8298349" y="1185569"/>
            <a:ext cx="3484562" cy="391426"/>
          </a:xfrm>
        </p:spPr>
        <p:txBody>
          <a:bodyPr/>
          <a:lstStyle>
            <a:lvl2pPr marL="457200" indent="0">
              <a:buNone/>
              <a:defRPr/>
            </a:lvl2pPr>
          </a:lstStyle>
          <a:p>
            <a:pPr lvl="0"/>
            <a:r>
              <a:rPr lang="en-US"/>
              <a:t>Click to edit Master text styles</a:t>
            </a:r>
          </a:p>
        </p:txBody>
      </p:sp>
      <p:sp>
        <p:nvSpPr>
          <p:cNvPr id="113" name="Text Placeholder 7">
            <a:extLst>
              <a:ext uri="{FF2B5EF4-FFF2-40B4-BE49-F238E27FC236}">
                <a16:creationId xmlns:a16="http://schemas.microsoft.com/office/drawing/2014/main" id="{313826F0-9C7A-4C1E-939B-5F3EC2FA65F6}"/>
              </a:ext>
            </a:extLst>
          </p:cNvPr>
          <p:cNvSpPr>
            <a:spLocks noGrp="1"/>
          </p:cNvSpPr>
          <p:nvPr>
            <p:ph type="body" sz="quarter" idx="19" hasCustomPrompt="1"/>
          </p:nvPr>
        </p:nvSpPr>
        <p:spPr>
          <a:xfrm>
            <a:off x="3412604" y="2615273"/>
            <a:ext cx="4055694" cy="391426"/>
          </a:xfrm>
        </p:spPr>
        <p:txBody>
          <a:bodyPr>
            <a:noAutofit/>
          </a:bodyPr>
          <a:lstStyle>
            <a:lvl1pPr>
              <a:defRPr sz="2000" b="1">
                <a:solidFill>
                  <a:schemeClr val="accent3"/>
                </a:solidFill>
              </a:defRPr>
            </a:lvl1pPr>
          </a:lstStyle>
          <a:p>
            <a:pPr lvl="0"/>
            <a:r>
              <a:rPr lang="en-US"/>
              <a:t>CLICK TO EDIT MASTER TEXT STYLES</a:t>
            </a:r>
          </a:p>
        </p:txBody>
      </p:sp>
      <p:sp>
        <p:nvSpPr>
          <p:cNvPr id="114" name="Text Placeholder 23">
            <a:extLst>
              <a:ext uri="{FF2B5EF4-FFF2-40B4-BE49-F238E27FC236}">
                <a16:creationId xmlns:a16="http://schemas.microsoft.com/office/drawing/2014/main" id="{EF98B396-F1F1-4762-88C1-0519F91D7BBE}"/>
              </a:ext>
            </a:extLst>
          </p:cNvPr>
          <p:cNvSpPr>
            <a:spLocks noGrp="1"/>
          </p:cNvSpPr>
          <p:nvPr>
            <p:ph type="body" sz="quarter" idx="20"/>
          </p:nvPr>
        </p:nvSpPr>
        <p:spPr>
          <a:xfrm>
            <a:off x="3698170" y="3196953"/>
            <a:ext cx="3484562" cy="391426"/>
          </a:xfrm>
        </p:spPr>
        <p:txBody>
          <a:bodyPr/>
          <a:lstStyle>
            <a:lvl2pPr marL="457200" indent="0">
              <a:buNone/>
              <a:defRPr/>
            </a:lvl2pPr>
          </a:lstStyle>
          <a:p>
            <a:pPr lvl="0"/>
            <a:r>
              <a:rPr lang="en-US"/>
              <a:t>Click to edit Master text styles</a:t>
            </a:r>
          </a:p>
        </p:txBody>
      </p:sp>
      <p:sp>
        <p:nvSpPr>
          <p:cNvPr id="115" name="Text Placeholder 23">
            <a:extLst>
              <a:ext uri="{FF2B5EF4-FFF2-40B4-BE49-F238E27FC236}">
                <a16:creationId xmlns:a16="http://schemas.microsoft.com/office/drawing/2014/main" id="{9482FECF-BC09-4698-AF4F-9711807CD281}"/>
              </a:ext>
            </a:extLst>
          </p:cNvPr>
          <p:cNvSpPr>
            <a:spLocks noGrp="1"/>
          </p:cNvSpPr>
          <p:nvPr>
            <p:ph type="body" sz="quarter" idx="21"/>
          </p:nvPr>
        </p:nvSpPr>
        <p:spPr>
          <a:xfrm>
            <a:off x="3698170" y="3662473"/>
            <a:ext cx="3484562" cy="391426"/>
          </a:xfrm>
        </p:spPr>
        <p:txBody>
          <a:bodyPr/>
          <a:lstStyle>
            <a:lvl2pPr marL="457200" indent="0">
              <a:buNone/>
              <a:defRPr/>
            </a:lvl2pPr>
          </a:lstStyle>
          <a:p>
            <a:pPr lvl="0"/>
            <a:r>
              <a:rPr lang="en-US"/>
              <a:t>Click to edit Master text styles</a:t>
            </a:r>
          </a:p>
        </p:txBody>
      </p:sp>
      <p:sp>
        <p:nvSpPr>
          <p:cNvPr id="116" name="Text Placeholder 7">
            <a:extLst>
              <a:ext uri="{FF2B5EF4-FFF2-40B4-BE49-F238E27FC236}">
                <a16:creationId xmlns:a16="http://schemas.microsoft.com/office/drawing/2014/main" id="{5CB6F6A1-A51F-4910-AF03-35BBAF501BEA}"/>
              </a:ext>
            </a:extLst>
          </p:cNvPr>
          <p:cNvSpPr>
            <a:spLocks noGrp="1"/>
          </p:cNvSpPr>
          <p:nvPr>
            <p:ph type="body" sz="quarter" idx="22" hasCustomPrompt="1"/>
          </p:nvPr>
        </p:nvSpPr>
        <p:spPr>
          <a:xfrm>
            <a:off x="7979842" y="2615273"/>
            <a:ext cx="4055694" cy="391426"/>
          </a:xfrm>
        </p:spPr>
        <p:txBody>
          <a:bodyPr>
            <a:noAutofit/>
          </a:bodyPr>
          <a:lstStyle>
            <a:lvl1pPr>
              <a:defRPr sz="2000" b="1">
                <a:solidFill>
                  <a:schemeClr val="accent4"/>
                </a:solidFill>
              </a:defRPr>
            </a:lvl1pPr>
          </a:lstStyle>
          <a:p>
            <a:pPr lvl="0"/>
            <a:r>
              <a:rPr lang="en-US"/>
              <a:t>CLICK TO EDIT MASTER TEXT STYLES</a:t>
            </a:r>
          </a:p>
        </p:txBody>
      </p:sp>
      <p:sp>
        <p:nvSpPr>
          <p:cNvPr id="117" name="Text Placeholder 23">
            <a:extLst>
              <a:ext uri="{FF2B5EF4-FFF2-40B4-BE49-F238E27FC236}">
                <a16:creationId xmlns:a16="http://schemas.microsoft.com/office/drawing/2014/main" id="{815F0015-4B3C-4EA1-920A-8FB97960B8DE}"/>
              </a:ext>
            </a:extLst>
          </p:cNvPr>
          <p:cNvSpPr>
            <a:spLocks noGrp="1"/>
          </p:cNvSpPr>
          <p:nvPr>
            <p:ph type="body" sz="quarter" idx="23"/>
          </p:nvPr>
        </p:nvSpPr>
        <p:spPr>
          <a:xfrm>
            <a:off x="8265408" y="3196953"/>
            <a:ext cx="3484562" cy="391426"/>
          </a:xfrm>
        </p:spPr>
        <p:txBody>
          <a:bodyPr/>
          <a:lstStyle>
            <a:lvl2pPr marL="457200" indent="0">
              <a:buNone/>
              <a:defRPr/>
            </a:lvl2pPr>
          </a:lstStyle>
          <a:p>
            <a:pPr lvl="0"/>
            <a:r>
              <a:rPr lang="en-US"/>
              <a:t>Click to edit Master text styles</a:t>
            </a:r>
          </a:p>
        </p:txBody>
      </p:sp>
      <p:sp>
        <p:nvSpPr>
          <p:cNvPr id="118" name="Text Placeholder 23">
            <a:extLst>
              <a:ext uri="{FF2B5EF4-FFF2-40B4-BE49-F238E27FC236}">
                <a16:creationId xmlns:a16="http://schemas.microsoft.com/office/drawing/2014/main" id="{70E8CBE8-CFA9-4408-B230-D2241D472134}"/>
              </a:ext>
            </a:extLst>
          </p:cNvPr>
          <p:cNvSpPr>
            <a:spLocks noGrp="1"/>
          </p:cNvSpPr>
          <p:nvPr>
            <p:ph type="body" sz="quarter" idx="24"/>
          </p:nvPr>
        </p:nvSpPr>
        <p:spPr>
          <a:xfrm>
            <a:off x="8265408" y="3662473"/>
            <a:ext cx="3484562" cy="391426"/>
          </a:xfrm>
        </p:spPr>
        <p:txBody>
          <a:bodyPr/>
          <a:lstStyle>
            <a:lvl2pPr marL="457200" indent="0">
              <a:buNone/>
              <a:defRPr/>
            </a:lvl2pPr>
          </a:lstStyle>
          <a:p>
            <a:pPr lvl="0"/>
            <a:r>
              <a:rPr lang="en-US"/>
              <a:t>Click to edit Master text styles</a:t>
            </a:r>
          </a:p>
        </p:txBody>
      </p:sp>
      <p:sp>
        <p:nvSpPr>
          <p:cNvPr id="119" name="Text Placeholder 7">
            <a:extLst>
              <a:ext uri="{FF2B5EF4-FFF2-40B4-BE49-F238E27FC236}">
                <a16:creationId xmlns:a16="http://schemas.microsoft.com/office/drawing/2014/main" id="{CD7F2C0B-4AA9-4A39-9C74-ECBFD60A2C87}"/>
              </a:ext>
            </a:extLst>
          </p:cNvPr>
          <p:cNvSpPr>
            <a:spLocks noGrp="1"/>
          </p:cNvSpPr>
          <p:nvPr>
            <p:ph type="body" sz="quarter" idx="25" hasCustomPrompt="1"/>
          </p:nvPr>
        </p:nvSpPr>
        <p:spPr>
          <a:xfrm>
            <a:off x="3412604" y="5092178"/>
            <a:ext cx="4055694" cy="391426"/>
          </a:xfrm>
        </p:spPr>
        <p:txBody>
          <a:bodyPr>
            <a:noAutofit/>
          </a:bodyPr>
          <a:lstStyle>
            <a:lvl1pPr>
              <a:defRPr sz="2000" b="1">
                <a:solidFill>
                  <a:schemeClr val="accent6"/>
                </a:solidFill>
              </a:defRPr>
            </a:lvl1pPr>
          </a:lstStyle>
          <a:p>
            <a:pPr lvl="0"/>
            <a:r>
              <a:rPr lang="en-US"/>
              <a:t>CLICK TO EDIT MASTER TEXT STYLES</a:t>
            </a:r>
          </a:p>
        </p:txBody>
      </p:sp>
      <p:sp>
        <p:nvSpPr>
          <p:cNvPr id="120" name="Text Placeholder 23">
            <a:extLst>
              <a:ext uri="{FF2B5EF4-FFF2-40B4-BE49-F238E27FC236}">
                <a16:creationId xmlns:a16="http://schemas.microsoft.com/office/drawing/2014/main" id="{1816F4F7-F0FD-4CB3-99D4-A20E995BA930}"/>
              </a:ext>
            </a:extLst>
          </p:cNvPr>
          <p:cNvSpPr>
            <a:spLocks noGrp="1"/>
          </p:cNvSpPr>
          <p:nvPr>
            <p:ph type="body" sz="quarter" idx="26"/>
          </p:nvPr>
        </p:nvSpPr>
        <p:spPr>
          <a:xfrm>
            <a:off x="3698170" y="5673858"/>
            <a:ext cx="3484562" cy="391426"/>
          </a:xfrm>
        </p:spPr>
        <p:txBody>
          <a:bodyPr/>
          <a:lstStyle>
            <a:lvl2pPr marL="457200" indent="0">
              <a:buNone/>
              <a:defRPr/>
            </a:lvl2pPr>
          </a:lstStyle>
          <a:p>
            <a:pPr lvl="0"/>
            <a:r>
              <a:rPr lang="en-US"/>
              <a:t>Click to edit Master text styles</a:t>
            </a:r>
          </a:p>
        </p:txBody>
      </p:sp>
      <p:sp>
        <p:nvSpPr>
          <p:cNvPr id="121" name="Text Placeholder 23">
            <a:extLst>
              <a:ext uri="{FF2B5EF4-FFF2-40B4-BE49-F238E27FC236}">
                <a16:creationId xmlns:a16="http://schemas.microsoft.com/office/drawing/2014/main" id="{322BE87D-4987-4990-9ED9-2BC9F6A27EF2}"/>
              </a:ext>
            </a:extLst>
          </p:cNvPr>
          <p:cNvSpPr>
            <a:spLocks noGrp="1"/>
          </p:cNvSpPr>
          <p:nvPr>
            <p:ph type="body" sz="quarter" idx="27"/>
          </p:nvPr>
        </p:nvSpPr>
        <p:spPr>
          <a:xfrm>
            <a:off x="3698170" y="6139378"/>
            <a:ext cx="3484562" cy="391426"/>
          </a:xfrm>
        </p:spPr>
        <p:txBody>
          <a:bodyPr/>
          <a:lstStyle>
            <a:lvl2pPr marL="457200" indent="0">
              <a:buNone/>
              <a:defRPr/>
            </a:lvl2pPr>
          </a:lstStyle>
          <a:p>
            <a:pPr lvl="0"/>
            <a:r>
              <a:rPr lang="en-US"/>
              <a:t>Click to edit Master text styles</a:t>
            </a:r>
          </a:p>
        </p:txBody>
      </p:sp>
      <p:sp>
        <p:nvSpPr>
          <p:cNvPr id="122" name="Text Placeholder 7">
            <a:extLst>
              <a:ext uri="{FF2B5EF4-FFF2-40B4-BE49-F238E27FC236}">
                <a16:creationId xmlns:a16="http://schemas.microsoft.com/office/drawing/2014/main" id="{76C4A8F1-CF30-4A81-A517-64F5C1615201}"/>
              </a:ext>
            </a:extLst>
          </p:cNvPr>
          <p:cNvSpPr>
            <a:spLocks noGrp="1"/>
          </p:cNvSpPr>
          <p:nvPr>
            <p:ph type="body" sz="quarter" idx="28" hasCustomPrompt="1"/>
          </p:nvPr>
        </p:nvSpPr>
        <p:spPr>
          <a:xfrm>
            <a:off x="7979842" y="5092178"/>
            <a:ext cx="4055694" cy="391426"/>
          </a:xfrm>
        </p:spPr>
        <p:txBody>
          <a:bodyPr>
            <a:noAutofit/>
          </a:bodyPr>
          <a:lstStyle>
            <a:lvl1pPr>
              <a:defRPr sz="2000" b="1">
                <a:solidFill>
                  <a:schemeClr val="tx2">
                    <a:lumMod val="75000"/>
                  </a:schemeClr>
                </a:solidFill>
              </a:defRPr>
            </a:lvl1pPr>
          </a:lstStyle>
          <a:p>
            <a:pPr lvl="0"/>
            <a:r>
              <a:rPr lang="en-US"/>
              <a:t>CLICK TO EDIT MASTER TEXT STYLES</a:t>
            </a:r>
          </a:p>
        </p:txBody>
      </p:sp>
      <p:sp>
        <p:nvSpPr>
          <p:cNvPr id="123" name="Text Placeholder 23">
            <a:extLst>
              <a:ext uri="{FF2B5EF4-FFF2-40B4-BE49-F238E27FC236}">
                <a16:creationId xmlns:a16="http://schemas.microsoft.com/office/drawing/2014/main" id="{7A7E06F5-DDC9-4176-8C6C-1E26DFA3DAEA}"/>
              </a:ext>
            </a:extLst>
          </p:cNvPr>
          <p:cNvSpPr>
            <a:spLocks noGrp="1"/>
          </p:cNvSpPr>
          <p:nvPr>
            <p:ph type="body" sz="quarter" idx="29"/>
          </p:nvPr>
        </p:nvSpPr>
        <p:spPr>
          <a:xfrm>
            <a:off x="8265408" y="5673858"/>
            <a:ext cx="3484562" cy="391426"/>
          </a:xfrm>
        </p:spPr>
        <p:txBody>
          <a:bodyPr/>
          <a:lstStyle>
            <a:lvl2pPr marL="457200" indent="0">
              <a:buNone/>
              <a:defRPr/>
            </a:lvl2pPr>
          </a:lstStyle>
          <a:p>
            <a:pPr lvl="0"/>
            <a:r>
              <a:rPr lang="en-US"/>
              <a:t>Click to edit Master text styles</a:t>
            </a:r>
          </a:p>
        </p:txBody>
      </p:sp>
      <p:sp>
        <p:nvSpPr>
          <p:cNvPr id="124" name="Text Placeholder 23">
            <a:extLst>
              <a:ext uri="{FF2B5EF4-FFF2-40B4-BE49-F238E27FC236}">
                <a16:creationId xmlns:a16="http://schemas.microsoft.com/office/drawing/2014/main" id="{E03B1BD1-5FF3-4AA6-920A-749C0A7652E8}"/>
              </a:ext>
            </a:extLst>
          </p:cNvPr>
          <p:cNvSpPr>
            <a:spLocks noGrp="1"/>
          </p:cNvSpPr>
          <p:nvPr>
            <p:ph type="body" sz="quarter" idx="30"/>
          </p:nvPr>
        </p:nvSpPr>
        <p:spPr>
          <a:xfrm>
            <a:off x="8265408" y="6139378"/>
            <a:ext cx="3484562" cy="391426"/>
          </a:xfrm>
        </p:spPr>
        <p:txBody>
          <a:bodyPr/>
          <a:lstStyle>
            <a:lvl2pPr marL="457200" indent="0">
              <a:buNone/>
              <a:defRPr/>
            </a:lvl2pPr>
          </a:lstStyle>
          <a:p>
            <a:pPr lvl="0"/>
            <a:r>
              <a:rPr lang="en-US"/>
              <a:t>Click to edit Master text styles</a:t>
            </a:r>
          </a:p>
        </p:txBody>
      </p:sp>
      <p:sp>
        <p:nvSpPr>
          <p:cNvPr id="26" name="Slide Number Placeholder 3">
            <a:extLst>
              <a:ext uri="{FF2B5EF4-FFF2-40B4-BE49-F238E27FC236}">
                <a16:creationId xmlns:a16="http://schemas.microsoft.com/office/drawing/2014/main" id="{F6606AB8-D16E-5547-9D93-A2E07753C6BD}"/>
              </a:ext>
            </a:extLst>
          </p:cNvPr>
          <p:cNvSpPr>
            <a:spLocks noGrp="1"/>
          </p:cNvSpPr>
          <p:nvPr>
            <p:ph type="sldNum" sz="quarter" idx="4"/>
          </p:nvPr>
        </p:nvSpPr>
        <p:spPr>
          <a:xfrm>
            <a:off x="11673426" y="6496259"/>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Tree>
    <p:extLst>
      <p:ext uri="{BB962C8B-B14F-4D97-AF65-F5344CB8AC3E}">
        <p14:creationId xmlns:p14="http://schemas.microsoft.com/office/powerpoint/2010/main" val="12067041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C9D1589-E86C-F24C-A3CC-E57DB35B058E}"/>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0" y="0"/>
            <a:ext cx="12194695" cy="6858000"/>
          </a:xfrm>
          <a:prstGeom prst="rect">
            <a:avLst/>
          </a:prstGeom>
        </p:spPr>
      </p:pic>
      <p:sp>
        <p:nvSpPr>
          <p:cNvPr id="6" name="Rectangle 5">
            <a:extLst>
              <a:ext uri="{FF2B5EF4-FFF2-40B4-BE49-F238E27FC236}">
                <a16:creationId xmlns:a16="http://schemas.microsoft.com/office/drawing/2014/main" id="{5C455EFC-FC61-4F7A-A0A0-A2AFBDCC3BA1}"/>
              </a:ext>
            </a:extLst>
          </p:cNvPr>
          <p:cNvSpPr/>
          <p:nvPr userDrawn="1"/>
        </p:nvSpPr>
        <p:spPr>
          <a:xfrm>
            <a:off x="0" y="0"/>
            <a:ext cx="12192000" cy="6858000"/>
          </a:xfrm>
          <a:prstGeom prst="rect">
            <a:avLst/>
          </a:prstGeom>
          <a:gradFill flip="none" rotWithShape="1">
            <a:gsLst>
              <a:gs pos="0">
                <a:schemeClr val="accent1">
                  <a:shade val="30000"/>
                  <a:satMod val="115000"/>
                  <a:alpha val="70000"/>
                </a:schemeClr>
              </a:gs>
              <a:gs pos="50000">
                <a:schemeClr val="accent2">
                  <a:alpha val="70000"/>
                </a:schemeClr>
              </a:gs>
              <a:gs pos="100000">
                <a:schemeClr val="accent3">
                  <a:alpha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1225F484-5232-430E-AB85-388A8006DB46}"/>
              </a:ext>
            </a:extLst>
          </p:cNvPr>
          <p:cNvCxnSpPr>
            <a:cxnSpLocks/>
          </p:cNvCxnSpPr>
          <p:nvPr userDrawn="1"/>
        </p:nvCxnSpPr>
        <p:spPr>
          <a:xfrm>
            <a:off x="6902605" y="2973705"/>
            <a:ext cx="4604585" cy="0"/>
          </a:xfrm>
          <a:prstGeom prst="line">
            <a:avLst/>
          </a:prstGeom>
          <a:ln w="1651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AD66157-74A2-4DA6-9B9F-487AF779985C}"/>
              </a:ext>
            </a:extLst>
          </p:cNvPr>
          <p:cNvCxnSpPr>
            <a:cxnSpLocks/>
          </p:cNvCxnSpPr>
          <p:nvPr userDrawn="1"/>
        </p:nvCxnSpPr>
        <p:spPr>
          <a:xfrm>
            <a:off x="6972037" y="4431846"/>
            <a:ext cx="4443047" cy="0"/>
          </a:xfrm>
          <a:prstGeom prst="line">
            <a:avLst/>
          </a:prstGeom>
          <a:ln w="165100">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A418FB23-9DEA-4C80-A26C-F978C7E0F737}"/>
              </a:ext>
            </a:extLst>
          </p:cNvPr>
          <p:cNvGrpSpPr/>
          <p:nvPr userDrawn="1"/>
        </p:nvGrpSpPr>
        <p:grpSpPr>
          <a:xfrm>
            <a:off x="6823831" y="1206726"/>
            <a:ext cx="5323565" cy="4729617"/>
            <a:chOff x="6868435" y="1206726"/>
            <a:chExt cx="5323565" cy="4729617"/>
          </a:xfrm>
          <a:solidFill>
            <a:schemeClr val="bg1">
              <a:lumMod val="95000"/>
              <a:alpha val="24000"/>
            </a:schemeClr>
          </a:solidFill>
        </p:grpSpPr>
        <p:sp>
          <p:nvSpPr>
            <p:cNvPr id="10" name="Oval 9">
              <a:extLst>
                <a:ext uri="{FF2B5EF4-FFF2-40B4-BE49-F238E27FC236}">
                  <a16:creationId xmlns:a16="http://schemas.microsoft.com/office/drawing/2014/main" id="{867F7986-8042-4C19-89C9-89E176B8ADB9}"/>
                </a:ext>
              </a:extLst>
            </p:cNvPr>
            <p:cNvSpPr/>
            <p:nvPr userDrawn="1"/>
          </p:nvSpPr>
          <p:spPr>
            <a:xfrm>
              <a:off x="6868435" y="1206726"/>
              <a:ext cx="4729617" cy="4729617"/>
            </a:xfrm>
            <a:prstGeom prst="ellipse">
              <a:avLst/>
            </a:prstGeom>
            <a:grpFill/>
            <a:ln w="28575">
              <a:solidFill>
                <a:schemeClr val="bg1">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C5AD31E-6FB5-47D6-8B69-5392C76C201C}"/>
                </a:ext>
              </a:extLst>
            </p:cNvPr>
            <p:cNvSpPr/>
            <p:nvPr userDrawn="1"/>
          </p:nvSpPr>
          <p:spPr>
            <a:xfrm>
              <a:off x="10327147" y="1206726"/>
              <a:ext cx="1394960" cy="1394960"/>
            </a:xfrm>
            <a:prstGeom prst="ellipse">
              <a:avLst/>
            </a:prstGeom>
            <a:grpFill/>
            <a:ln w="28575">
              <a:solidFill>
                <a:schemeClr val="bg1">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F778235-23A0-47DC-9117-C1FFA45D69F5}"/>
                </a:ext>
              </a:extLst>
            </p:cNvPr>
            <p:cNvSpPr/>
            <p:nvPr userDrawn="1"/>
          </p:nvSpPr>
          <p:spPr>
            <a:xfrm>
              <a:off x="11771085" y="2409372"/>
              <a:ext cx="420915" cy="420915"/>
            </a:xfrm>
            <a:prstGeom prst="ellipse">
              <a:avLst/>
            </a:prstGeom>
            <a:grpFill/>
            <a:ln w="28575">
              <a:solidFill>
                <a:schemeClr val="bg1">
                  <a:alpha val="3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7CA61748-D83D-D547-BC3F-017E95A8E5AB}"/>
              </a:ext>
            </a:extLst>
          </p:cNvPr>
          <p:cNvSpPr txBox="1"/>
          <p:nvPr userDrawn="1"/>
        </p:nvSpPr>
        <p:spPr>
          <a:xfrm>
            <a:off x="6823831" y="2960259"/>
            <a:ext cx="4797109" cy="1323439"/>
          </a:xfrm>
          <a:prstGeom prst="rect">
            <a:avLst/>
          </a:prstGeom>
          <a:noFill/>
        </p:spPr>
        <p:txBody>
          <a:bodyPr wrap="square" rtlCol="0">
            <a:spAutoFit/>
          </a:bodyPr>
          <a:lstStyle/>
          <a:p>
            <a:r>
              <a:rPr lang="en-US" sz="8000">
                <a:solidFill>
                  <a:schemeClr val="bg1"/>
                </a:solidFill>
              </a:rPr>
              <a:t>Questions</a:t>
            </a:r>
          </a:p>
        </p:txBody>
      </p:sp>
    </p:spTree>
    <p:extLst>
      <p:ext uri="{BB962C8B-B14F-4D97-AF65-F5344CB8AC3E}">
        <p14:creationId xmlns:p14="http://schemas.microsoft.com/office/powerpoint/2010/main" val="35886182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0F6279-2EBB-4BD9-BC2A-79598A0533D0}"/>
              </a:ext>
            </a:extLst>
          </p:cNvPr>
          <p:cNvSpPr>
            <a:spLocks noGrp="1"/>
          </p:cNvSpPr>
          <p:nvPr>
            <p:ph type="subTitle" idx="1"/>
          </p:nvPr>
        </p:nvSpPr>
        <p:spPr>
          <a:xfrm>
            <a:off x="985733" y="1122362"/>
            <a:ext cx="3468915" cy="827881"/>
          </a:xfrm>
        </p:spPr>
        <p:txBody>
          <a:bodyPr/>
          <a:lstStyle>
            <a:lvl1pPr marL="0" indent="0" algn="l">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Date Placeholder 3">
            <a:extLst>
              <a:ext uri="{FF2B5EF4-FFF2-40B4-BE49-F238E27FC236}">
                <a16:creationId xmlns:a16="http://schemas.microsoft.com/office/drawing/2014/main" id="{1A27AC42-123D-42B2-8405-C292B80C75E6}"/>
              </a:ext>
            </a:extLst>
          </p:cNvPr>
          <p:cNvSpPr>
            <a:spLocks noGrp="1"/>
          </p:cNvSpPr>
          <p:nvPr>
            <p:ph type="dt" sz="half" idx="10"/>
          </p:nvPr>
        </p:nvSpPr>
        <p:spPr>
          <a:xfrm rot="16200000">
            <a:off x="-568429" y="4655684"/>
            <a:ext cx="2743200" cy="365125"/>
          </a:xfrm>
          <a:prstGeom prst="rect">
            <a:avLst/>
          </a:prstGeom>
        </p:spPr>
        <p:txBody>
          <a:bodyPr/>
          <a:lstStyle>
            <a:lvl1pPr>
              <a:defRPr>
                <a:solidFill>
                  <a:schemeClr val="tx1">
                    <a:lumMod val="50000"/>
                    <a:lumOff val="50000"/>
                  </a:schemeClr>
                </a:solidFill>
              </a:defRPr>
            </a:lvl1pPr>
          </a:lstStyle>
          <a:p>
            <a:endParaRPr lang="en-US"/>
          </a:p>
        </p:txBody>
      </p:sp>
      <p:sp>
        <p:nvSpPr>
          <p:cNvPr id="6" name="Title 1">
            <a:extLst>
              <a:ext uri="{FF2B5EF4-FFF2-40B4-BE49-F238E27FC236}">
                <a16:creationId xmlns:a16="http://schemas.microsoft.com/office/drawing/2014/main" id="{BC3ACDA2-7F11-47A2-AEE1-6110024B8BF6}"/>
              </a:ext>
            </a:extLst>
          </p:cNvPr>
          <p:cNvSpPr txBox="1">
            <a:spLocks/>
          </p:cNvSpPr>
          <p:nvPr userDrawn="1"/>
        </p:nvSpPr>
        <p:spPr>
          <a:xfrm>
            <a:off x="2714172" y="4940481"/>
            <a:ext cx="7126514" cy="12468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en-US">
                <a:solidFill>
                  <a:schemeClr val="accent1"/>
                </a:solidFill>
              </a:rPr>
              <a:t>for listening</a:t>
            </a:r>
            <a:r>
              <a:rPr lang="en-US">
                <a:solidFill>
                  <a:schemeClr val="tx1"/>
                </a:solidFill>
              </a:rPr>
              <a:t>.</a:t>
            </a:r>
          </a:p>
        </p:txBody>
      </p:sp>
      <p:pic>
        <p:nvPicPr>
          <p:cNvPr id="7" name="Picture 6">
            <a:extLst>
              <a:ext uri="{FF2B5EF4-FFF2-40B4-BE49-F238E27FC236}">
                <a16:creationId xmlns:a16="http://schemas.microsoft.com/office/drawing/2014/main" id="{860FA4E6-988E-E94D-804E-9FFD6D6C45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392" y="6363735"/>
            <a:ext cx="12204392" cy="387935"/>
          </a:xfrm>
          <a:prstGeom prst="rect">
            <a:avLst/>
          </a:prstGeom>
        </p:spPr>
      </p:pic>
      <p:sp>
        <p:nvSpPr>
          <p:cNvPr id="10" name="Title 1">
            <a:extLst>
              <a:ext uri="{FF2B5EF4-FFF2-40B4-BE49-F238E27FC236}">
                <a16:creationId xmlns:a16="http://schemas.microsoft.com/office/drawing/2014/main" id="{94C1A96F-1CC1-C641-97C1-155FACE36C4C}"/>
              </a:ext>
            </a:extLst>
          </p:cNvPr>
          <p:cNvSpPr txBox="1">
            <a:spLocks/>
          </p:cNvSpPr>
          <p:nvPr userDrawn="1"/>
        </p:nvSpPr>
        <p:spPr>
          <a:xfrm>
            <a:off x="2714172" y="4204436"/>
            <a:ext cx="7126514" cy="12468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r>
              <a:rPr lang="en-US">
                <a:solidFill>
                  <a:schemeClr val="tx1"/>
                </a:solidFill>
              </a:rPr>
              <a:t>Thanks</a:t>
            </a:r>
          </a:p>
        </p:txBody>
      </p:sp>
      <p:pic>
        <p:nvPicPr>
          <p:cNvPr id="9" name="Picture 8" descr="Icon&#10;&#10;Description automatically generated with medium confidence">
            <a:extLst>
              <a:ext uri="{FF2B5EF4-FFF2-40B4-BE49-F238E27FC236}">
                <a16:creationId xmlns:a16="http://schemas.microsoft.com/office/drawing/2014/main" id="{D8793D1B-06B5-E14D-B978-BC8B0FB9A7E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84028" y="2788926"/>
            <a:ext cx="3282704" cy="547117"/>
          </a:xfrm>
          <a:prstGeom prst="rect">
            <a:avLst/>
          </a:prstGeom>
        </p:spPr>
      </p:pic>
    </p:spTree>
    <p:extLst>
      <p:ext uri="{BB962C8B-B14F-4D97-AF65-F5344CB8AC3E}">
        <p14:creationId xmlns:p14="http://schemas.microsoft.com/office/powerpoint/2010/main" val="25620785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Eversource At-A-Glac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0FA4E6-988E-E94D-804E-9FFD6D6C456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392" y="6363735"/>
            <a:ext cx="12204392" cy="387935"/>
          </a:xfrm>
          <a:prstGeom prst="rect">
            <a:avLst/>
          </a:prstGeom>
        </p:spPr>
      </p:pic>
      <p:sp>
        <p:nvSpPr>
          <p:cNvPr id="8" name="Slide Number Placeholder 3">
            <a:extLst>
              <a:ext uri="{FF2B5EF4-FFF2-40B4-BE49-F238E27FC236}">
                <a16:creationId xmlns:a16="http://schemas.microsoft.com/office/drawing/2014/main" id="{ABB9B113-17EC-8E46-8F02-E70C49EBE78A}"/>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grpSp>
        <p:nvGrpSpPr>
          <p:cNvPr id="11" name="Group 10">
            <a:extLst>
              <a:ext uri="{FF2B5EF4-FFF2-40B4-BE49-F238E27FC236}">
                <a16:creationId xmlns:a16="http://schemas.microsoft.com/office/drawing/2014/main" id="{E13959E5-3E0D-CA4C-94BF-BDF2243DE1A4}"/>
              </a:ext>
            </a:extLst>
          </p:cNvPr>
          <p:cNvGrpSpPr/>
          <p:nvPr userDrawn="1"/>
        </p:nvGrpSpPr>
        <p:grpSpPr>
          <a:xfrm rot="10800000">
            <a:off x="9445075" y="5421"/>
            <a:ext cx="2711383" cy="4036622"/>
            <a:chOff x="699676" y="2821377"/>
            <a:chExt cx="2711383" cy="4036622"/>
          </a:xfrm>
        </p:grpSpPr>
        <p:sp>
          <p:nvSpPr>
            <p:cNvPr id="12" name="Rectangle 11">
              <a:extLst>
                <a:ext uri="{FF2B5EF4-FFF2-40B4-BE49-F238E27FC236}">
                  <a16:creationId xmlns:a16="http://schemas.microsoft.com/office/drawing/2014/main" id="{0F48C295-7C50-1744-A545-94860276BA0C}"/>
                </a:ext>
              </a:extLst>
            </p:cNvPr>
            <p:cNvSpPr/>
            <p:nvPr/>
          </p:nvSpPr>
          <p:spPr>
            <a:xfrm>
              <a:off x="701284" y="3987466"/>
              <a:ext cx="2709775" cy="28705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529210B-B6CA-074F-9452-6ADD31DAFD5D}"/>
                </a:ext>
              </a:extLst>
            </p:cNvPr>
            <p:cNvSpPr/>
            <p:nvPr/>
          </p:nvSpPr>
          <p:spPr>
            <a:xfrm>
              <a:off x="699676" y="2821377"/>
              <a:ext cx="2706624" cy="2706624"/>
            </a:xfrm>
            <a:prstGeom prst="ellipse">
              <a:avLst/>
            </a:pr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3FC5FB3A-9322-2747-9E71-5DBB85497AAC}"/>
              </a:ext>
            </a:extLst>
          </p:cNvPr>
          <p:cNvGrpSpPr/>
          <p:nvPr userDrawn="1"/>
        </p:nvGrpSpPr>
        <p:grpSpPr>
          <a:xfrm>
            <a:off x="6551302" y="2744637"/>
            <a:ext cx="2711383" cy="4036622"/>
            <a:chOff x="699676" y="2821377"/>
            <a:chExt cx="2711383" cy="4036622"/>
          </a:xfrm>
        </p:grpSpPr>
        <p:sp>
          <p:nvSpPr>
            <p:cNvPr id="15" name="Rectangle 14">
              <a:extLst>
                <a:ext uri="{FF2B5EF4-FFF2-40B4-BE49-F238E27FC236}">
                  <a16:creationId xmlns:a16="http://schemas.microsoft.com/office/drawing/2014/main" id="{D12EEE3F-7F5E-9644-A551-58FAF9244123}"/>
                </a:ext>
              </a:extLst>
            </p:cNvPr>
            <p:cNvSpPr/>
            <p:nvPr/>
          </p:nvSpPr>
          <p:spPr>
            <a:xfrm>
              <a:off x="701284" y="3987466"/>
              <a:ext cx="2709775" cy="28705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85F7BFD9-0119-8143-ACFD-8BF8CED779A0}"/>
                </a:ext>
              </a:extLst>
            </p:cNvPr>
            <p:cNvSpPr/>
            <p:nvPr/>
          </p:nvSpPr>
          <p:spPr>
            <a:xfrm>
              <a:off x="699676" y="2821377"/>
              <a:ext cx="2706624" cy="2706624"/>
            </a:xfrm>
            <a:prstGeom prst="ellipse">
              <a:avLst/>
            </a:pr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FBBE243B-DBC4-AB40-BF10-6C1DE0190294}"/>
              </a:ext>
            </a:extLst>
          </p:cNvPr>
          <p:cNvGrpSpPr/>
          <p:nvPr userDrawn="1"/>
        </p:nvGrpSpPr>
        <p:grpSpPr>
          <a:xfrm rot="10800000">
            <a:off x="3633023" y="0"/>
            <a:ext cx="2711383" cy="4036622"/>
            <a:chOff x="699676" y="2821377"/>
            <a:chExt cx="2711383" cy="4036622"/>
          </a:xfrm>
        </p:grpSpPr>
        <p:sp>
          <p:nvSpPr>
            <p:cNvPr id="19" name="Rectangle 18">
              <a:extLst>
                <a:ext uri="{FF2B5EF4-FFF2-40B4-BE49-F238E27FC236}">
                  <a16:creationId xmlns:a16="http://schemas.microsoft.com/office/drawing/2014/main" id="{E5AA22C6-8EA5-4C43-8479-610A34D389E3}"/>
                </a:ext>
              </a:extLst>
            </p:cNvPr>
            <p:cNvSpPr/>
            <p:nvPr/>
          </p:nvSpPr>
          <p:spPr>
            <a:xfrm>
              <a:off x="701284" y="3987466"/>
              <a:ext cx="2709775" cy="28705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B821CA0-C2C1-9340-8F00-D398BAAD6DEF}"/>
                </a:ext>
              </a:extLst>
            </p:cNvPr>
            <p:cNvSpPr/>
            <p:nvPr/>
          </p:nvSpPr>
          <p:spPr>
            <a:xfrm>
              <a:off x="699676" y="2821377"/>
              <a:ext cx="2706624" cy="2706624"/>
            </a:xfrm>
            <a:prstGeom prst="ellipse">
              <a:avLst/>
            </a:pr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BB8EE0ED-6A1A-914A-A59E-2FBE005D2F9F}"/>
              </a:ext>
            </a:extLst>
          </p:cNvPr>
          <p:cNvGrpSpPr/>
          <p:nvPr userDrawn="1"/>
        </p:nvGrpSpPr>
        <p:grpSpPr>
          <a:xfrm>
            <a:off x="699676" y="2821377"/>
            <a:ext cx="2711383" cy="4036622"/>
            <a:chOff x="699676" y="2821377"/>
            <a:chExt cx="2711383" cy="4036622"/>
          </a:xfrm>
        </p:grpSpPr>
        <p:sp>
          <p:nvSpPr>
            <p:cNvPr id="22" name="Rectangle 21">
              <a:extLst>
                <a:ext uri="{FF2B5EF4-FFF2-40B4-BE49-F238E27FC236}">
                  <a16:creationId xmlns:a16="http://schemas.microsoft.com/office/drawing/2014/main" id="{42090836-B4BD-A749-B8BA-0025F13B8374}"/>
                </a:ext>
              </a:extLst>
            </p:cNvPr>
            <p:cNvSpPr/>
            <p:nvPr/>
          </p:nvSpPr>
          <p:spPr>
            <a:xfrm>
              <a:off x="701284" y="3987466"/>
              <a:ext cx="2709775" cy="28705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9C89E78-B638-714A-B37B-E43D134E4931}"/>
                </a:ext>
              </a:extLst>
            </p:cNvPr>
            <p:cNvSpPr/>
            <p:nvPr/>
          </p:nvSpPr>
          <p:spPr>
            <a:xfrm>
              <a:off x="699676" y="2821377"/>
              <a:ext cx="2706624" cy="2706624"/>
            </a:xfrm>
            <a:prstGeom prst="ellipse">
              <a:avLst/>
            </a:prstGeom>
            <a:solidFill>
              <a:schemeClr val="bg1">
                <a:lumMod val="9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25B6D3FD-3B13-4D40-9A78-3304A4BF8481}"/>
              </a:ext>
            </a:extLst>
          </p:cNvPr>
          <p:cNvGrpSpPr/>
          <p:nvPr userDrawn="1"/>
        </p:nvGrpSpPr>
        <p:grpSpPr>
          <a:xfrm rot="815664">
            <a:off x="1541194" y="1546196"/>
            <a:ext cx="1192769" cy="2216791"/>
            <a:chOff x="346766" y="-31264"/>
            <a:chExt cx="959987" cy="1784159"/>
          </a:xfrm>
        </p:grpSpPr>
        <p:pic>
          <p:nvPicPr>
            <p:cNvPr id="25" name="Picture 24">
              <a:extLst>
                <a:ext uri="{FF2B5EF4-FFF2-40B4-BE49-F238E27FC236}">
                  <a16:creationId xmlns:a16="http://schemas.microsoft.com/office/drawing/2014/main" id="{D331CE55-46CE-5A44-9D63-74649A974344}"/>
                </a:ext>
              </a:extLst>
            </p:cNvPr>
            <p:cNvPicPr>
              <a:picLocks noChangeAspect="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46766" y="1110991"/>
              <a:ext cx="742774" cy="641904"/>
            </a:xfrm>
            <a:prstGeom prst="rect">
              <a:avLst/>
            </a:prstGeom>
          </p:spPr>
        </p:pic>
        <p:pic>
          <p:nvPicPr>
            <p:cNvPr id="26" name="Picture 25">
              <a:extLst>
                <a:ext uri="{FF2B5EF4-FFF2-40B4-BE49-F238E27FC236}">
                  <a16:creationId xmlns:a16="http://schemas.microsoft.com/office/drawing/2014/main" id="{C977FE9B-2498-1B4F-B7EB-229E0A17340D}"/>
                </a:ext>
              </a:extLst>
            </p:cNvPr>
            <p:cNvPicPr>
              <a:picLocks noChangeAspect="1"/>
            </p:cNvPicPr>
            <p:nvPr/>
          </p:nvPicPr>
          <p:blipFill>
            <a:blip r:embed="rId4"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72067" y="-31264"/>
              <a:ext cx="467673" cy="949101"/>
            </a:xfrm>
            <a:prstGeom prst="rect">
              <a:avLst/>
            </a:prstGeom>
          </p:spPr>
        </p:pic>
        <p:pic>
          <p:nvPicPr>
            <p:cNvPr id="27" name="Picture 26">
              <a:extLst>
                <a:ext uri="{FF2B5EF4-FFF2-40B4-BE49-F238E27FC236}">
                  <a16:creationId xmlns:a16="http://schemas.microsoft.com/office/drawing/2014/main" id="{0C06B759-DE69-4C4A-B216-61F667FDFC3E}"/>
                </a:ext>
              </a:extLst>
            </p:cNvPr>
            <p:cNvPicPr>
              <a:picLocks noChangeAspect="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46766" y="705497"/>
              <a:ext cx="959987" cy="565598"/>
            </a:xfrm>
            <a:prstGeom prst="rect">
              <a:avLst/>
            </a:prstGeom>
          </p:spPr>
        </p:pic>
      </p:grpSp>
      <p:sp>
        <p:nvSpPr>
          <p:cNvPr id="28" name="TextBox 27">
            <a:extLst>
              <a:ext uri="{FF2B5EF4-FFF2-40B4-BE49-F238E27FC236}">
                <a16:creationId xmlns:a16="http://schemas.microsoft.com/office/drawing/2014/main" id="{399553C1-E8E9-3A4F-BC55-3A1F1AD28DDF}"/>
              </a:ext>
            </a:extLst>
          </p:cNvPr>
          <p:cNvSpPr txBox="1"/>
          <p:nvPr userDrawn="1"/>
        </p:nvSpPr>
        <p:spPr>
          <a:xfrm>
            <a:off x="899449" y="3779960"/>
            <a:ext cx="2313445" cy="400110"/>
          </a:xfrm>
          <a:prstGeom prst="rect">
            <a:avLst/>
          </a:prstGeom>
          <a:noFill/>
        </p:spPr>
        <p:txBody>
          <a:bodyPr wrap="square" rtlCol="0">
            <a:spAutoFit/>
          </a:bodyPr>
          <a:lstStyle/>
          <a:p>
            <a:pPr algn="ctr"/>
            <a:r>
              <a:rPr lang="en-US" sz="2000" b="1">
                <a:solidFill>
                  <a:schemeClr val="tx1">
                    <a:lumMod val="50000"/>
                    <a:lumOff val="50000"/>
                  </a:schemeClr>
                </a:solidFill>
              </a:rPr>
              <a:t>3 STATES</a:t>
            </a:r>
          </a:p>
        </p:txBody>
      </p:sp>
      <p:sp>
        <p:nvSpPr>
          <p:cNvPr id="29" name="Text Placeholder 1">
            <a:extLst>
              <a:ext uri="{FF2B5EF4-FFF2-40B4-BE49-F238E27FC236}">
                <a16:creationId xmlns:a16="http://schemas.microsoft.com/office/drawing/2014/main" id="{E56BD235-356D-404A-8376-2F9D093E34A0}"/>
              </a:ext>
            </a:extLst>
          </p:cNvPr>
          <p:cNvSpPr txBox="1">
            <a:spLocks/>
          </p:cNvSpPr>
          <p:nvPr userDrawn="1"/>
        </p:nvSpPr>
        <p:spPr>
          <a:xfrm>
            <a:off x="850464" y="4365561"/>
            <a:ext cx="2411413" cy="17581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lumMod val="50000"/>
                    <a:lumOff val="50000"/>
                  </a:schemeClr>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Largest energy company in              New England</a:t>
            </a:r>
          </a:p>
        </p:txBody>
      </p:sp>
      <p:sp>
        <p:nvSpPr>
          <p:cNvPr id="30" name="TextBox 29">
            <a:extLst>
              <a:ext uri="{FF2B5EF4-FFF2-40B4-BE49-F238E27FC236}">
                <a16:creationId xmlns:a16="http://schemas.microsoft.com/office/drawing/2014/main" id="{C0C0ACDA-4FBB-5949-98CC-DE52672EEB3D}"/>
              </a:ext>
            </a:extLst>
          </p:cNvPr>
          <p:cNvSpPr txBox="1"/>
          <p:nvPr userDrawn="1"/>
        </p:nvSpPr>
        <p:spPr>
          <a:xfrm>
            <a:off x="858174" y="358131"/>
            <a:ext cx="2709775" cy="1123384"/>
          </a:xfrm>
          <a:prstGeom prst="rect">
            <a:avLst/>
          </a:prstGeom>
          <a:noFill/>
        </p:spPr>
        <p:txBody>
          <a:bodyPr wrap="square" rtlCol="0">
            <a:spAutoFit/>
          </a:bodyPr>
          <a:lstStyle/>
          <a:p>
            <a:r>
              <a:rPr lang="en-US" sz="3200">
                <a:solidFill>
                  <a:schemeClr val="bg1">
                    <a:lumMod val="50000"/>
                  </a:schemeClr>
                </a:solidFill>
              </a:rPr>
              <a:t>Eversource</a:t>
            </a:r>
          </a:p>
          <a:p>
            <a:r>
              <a:rPr lang="en-US" sz="3500" b="1">
                <a:solidFill>
                  <a:srgbClr val="00B140"/>
                </a:solidFill>
              </a:rPr>
              <a:t>at a </a:t>
            </a:r>
            <a:r>
              <a:rPr lang="en-US" sz="3500" b="1">
                <a:solidFill>
                  <a:schemeClr val="accent1"/>
                </a:solidFill>
              </a:rPr>
              <a:t>Glance</a:t>
            </a:r>
          </a:p>
        </p:txBody>
      </p:sp>
      <p:pic>
        <p:nvPicPr>
          <p:cNvPr id="31" name="Graphic 30" descr="Group with solid fill">
            <a:extLst>
              <a:ext uri="{FF2B5EF4-FFF2-40B4-BE49-F238E27FC236}">
                <a16:creationId xmlns:a16="http://schemas.microsoft.com/office/drawing/2014/main" id="{264DB4C0-7E38-904A-B7CE-F0C2CFEBEBAB}"/>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147057" y="3174698"/>
            <a:ext cx="1672188" cy="1672188"/>
          </a:xfrm>
          <a:prstGeom prst="rect">
            <a:avLst/>
          </a:prstGeom>
        </p:spPr>
      </p:pic>
      <p:sp>
        <p:nvSpPr>
          <p:cNvPr id="32" name="TextBox 31">
            <a:extLst>
              <a:ext uri="{FF2B5EF4-FFF2-40B4-BE49-F238E27FC236}">
                <a16:creationId xmlns:a16="http://schemas.microsoft.com/office/drawing/2014/main" id="{744945D2-EF84-7D48-9D39-E2DBA9340778}"/>
              </a:ext>
            </a:extLst>
          </p:cNvPr>
          <p:cNvSpPr txBox="1"/>
          <p:nvPr userDrawn="1"/>
        </p:nvSpPr>
        <p:spPr>
          <a:xfrm>
            <a:off x="3628264" y="2720621"/>
            <a:ext cx="2709775" cy="400110"/>
          </a:xfrm>
          <a:prstGeom prst="rect">
            <a:avLst/>
          </a:prstGeom>
          <a:noFill/>
        </p:spPr>
        <p:txBody>
          <a:bodyPr wrap="square" rtlCol="0">
            <a:spAutoFit/>
          </a:bodyPr>
          <a:lstStyle/>
          <a:p>
            <a:pPr algn="ctr"/>
            <a:r>
              <a:rPr lang="en-US" sz="2000" b="1">
                <a:solidFill>
                  <a:schemeClr val="tx1">
                    <a:lumMod val="50000"/>
                    <a:lumOff val="50000"/>
                  </a:schemeClr>
                </a:solidFill>
              </a:rPr>
              <a:t>4.4M CUSTOMERS</a:t>
            </a:r>
          </a:p>
        </p:txBody>
      </p:sp>
      <p:sp>
        <p:nvSpPr>
          <p:cNvPr id="33" name="Text Placeholder 1">
            <a:extLst>
              <a:ext uri="{FF2B5EF4-FFF2-40B4-BE49-F238E27FC236}">
                <a16:creationId xmlns:a16="http://schemas.microsoft.com/office/drawing/2014/main" id="{0E46C58E-BEDB-F74A-87F8-090628E5AF32}"/>
              </a:ext>
            </a:extLst>
          </p:cNvPr>
          <p:cNvSpPr txBox="1">
            <a:spLocks/>
          </p:cNvSpPr>
          <p:nvPr userDrawn="1"/>
        </p:nvSpPr>
        <p:spPr>
          <a:xfrm>
            <a:off x="3777445" y="827110"/>
            <a:ext cx="2411413" cy="1758156"/>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lumMod val="50000"/>
                    <a:lumOff val="50000"/>
                  </a:schemeClr>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Servicing electric,</a:t>
            </a:r>
            <a:br>
              <a:rPr lang="en-US"/>
            </a:br>
            <a:r>
              <a:rPr lang="en-US"/>
              <a:t>natural gas, &amp;</a:t>
            </a:r>
            <a:br>
              <a:rPr lang="en-US"/>
            </a:br>
            <a:r>
              <a:rPr lang="en-US"/>
              <a:t>water</a:t>
            </a:r>
          </a:p>
        </p:txBody>
      </p:sp>
      <p:pic>
        <p:nvPicPr>
          <p:cNvPr id="34" name="Graphic 33" descr="Online meeting with solid fill">
            <a:extLst>
              <a:ext uri="{FF2B5EF4-FFF2-40B4-BE49-F238E27FC236}">
                <a16:creationId xmlns:a16="http://schemas.microsoft.com/office/drawing/2014/main" id="{DC3915F0-113E-FE4A-9317-DE2FD74E22A3}"/>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074037" y="1940852"/>
            <a:ext cx="1672188" cy="1672188"/>
          </a:xfrm>
          <a:prstGeom prst="rect">
            <a:avLst/>
          </a:prstGeom>
        </p:spPr>
      </p:pic>
      <p:sp>
        <p:nvSpPr>
          <p:cNvPr id="35" name="TextBox 34">
            <a:extLst>
              <a:ext uri="{FF2B5EF4-FFF2-40B4-BE49-F238E27FC236}">
                <a16:creationId xmlns:a16="http://schemas.microsoft.com/office/drawing/2014/main" id="{8C57E592-E18B-0348-8927-18A9067F0AAB}"/>
              </a:ext>
            </a:extLst>
          </p:cNvPr>
          <p:cNvSpPr txBox="1"/>
          <p:nvPr userDrawn="1"/>
        </p:nvSpPr>
        <p:spPr>
          <a:xfrm>
            <a:off x="6751796" y="3617296"/>
            <a:ext cx="2313445" cy="707886"/>
          </a:xfrm>
          <a:prstGeom prst="rect">
            <a:avLst/>
          </a:prstGeom>
          <a:noFill/>
        </p:spPr>
        <p:txBody>
          <a:bodyPr wrap="square" rtlCol="0">
            <a:spAutoFit/>
          </a:bodyPr>
          <a:lstStyle/>
          <a:p>
            <a:pPr algn="ctr"/>
            <a:r>
              <a:rPr lang="en-US" sz="2000" b="1">
                <a:solidFill>
                  <a:schemeClr val="tx1">
                    <a:lumMod val="50000"/>
                    <a:lumOff val="50000"/>
                  </a:schemeClr>
                </a:solidFill>
              </a:rPr>
              <a:t>9,300 EMPLOYEES</a:t>
            </a:r>
          </a:p>
        </p:txBody>
      </p:sp>
      <p:sp>
        <p:nvSpPr>
          <p:cNvPr id="36" name="Text Placeholder 1">
            <a:extLst>
              <a:ext uri="{FF2B5EF4-FFF2-40B4-BE49-F238E27FC236}">
                <a16:creationId xmlns:a16="http://schemas.microsoft.com/office/drawing/2014/main" id="{510AA87B-55AA-6E43-9A44-A5658B3DB92F}"/>
              </a:ext>
            </a:extLst>
          </p:cNvPr>
          <p:cNvSpPr txBox="1">
            <a:spLocks/>
          </p:cNvSpPr>
          <p:nvPr userDrawn="1"/>
        </p:nvSpPr>
        <p:spPr>
          <a:xfrm>
            <a:off x="6702811" y="4542581"/>
            <a:ext cx="2411413" cy="17581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lumMod val="50000"/>
                    <a:lumOff val="50000"/>
                  </a:schemeClr>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Across all three states</a:t>
            </a:r>
          </a:p>
        </p:txBody>
      </p:sp>
      <p:grpSp>
        <p:nvGrpSpPr>
          <p:cNvPr id="37" name="Group 36">
            <a:extLst>
              <a:ext uri="{FF2B5EF4-FFF2-40B4-BE49-F238E27FC236}">
                <a16:creationId xmlns:a16="http://schemas.microsoft.com/office/drawing/2014/main" id="{64EDDBC7-48A6-6543-8E43-E182FF9F03CE}"/>
              </a:ext>
            </a:extLst>
          </p:cNvPr>
          <p:cNvGrpSpPr/>
          <p:nvPr userDrawn="1"/>
        </p:nvGrpSpPr>
        <p:grpSpPr>
          <a:xfrm>
            <a:off x="9691809" y="3265571"/>
            <a:ext cx="2452926" cy="1633462"/>
            <a:chOff x="5083406" y="457200"/>
            <a:chExt cx="6690124" cy="4455114"/>
          </a:xfrm>
        </p:grpSpPr>
        <p:grpSp>
          <p:nvGrpSpPr>
            <p:cNvPr id="38" name="Group 37">
              <a:extLst>
                <a:ext uri="{FF2B5EF4-FFF2-40B4-BE49-F238E27FC236}">
                  <a16:creationId xmlns:a16="http://schemas.microsoft.com/office/drawing/2014/main" id="{3C0DF294-BA36-0045-B482-3B4892D0D21E}"/>
                </a:ext>
              </a:extLst>
            </p:cNvPr>
            <p:cNvGrpSpPr/>
            <p:nvPr/>
          </p:nvGrpSpPr>
          <p:grpSpPr>
            <a:xfrm>
              <a:off x="8178443" y="457200"/>
              <a:ext cx="3595087" cy="4455114"/>
              <a:chOff x="8178443" y="457200"/>
              <a:chExt cx="3595087" cy="4455114"/>
            </a:xfrm>
          </p:grpSpPr>
          <p:sp>
            <p:nvSpPr>
              <p:cNvPr id="40" name="Freeform 39">
                <a:extLst>
                  <a:ext uri="{FF2B5EF4-FFF2-40B4-BE49-F238E27FC236}">
                    <a16:creationId xmlns:a16="http://schemas.microsoft.com/office/drawing/2014/main" id="{599EF49F-6BF6-9748-A3A4-700E5B75B506}"/>
                  </a:ext>
                </a:extLst>
              </p:cNvPr>
              <p:cNvSpPr/>
              <p:nvPr/>
            </p:nvSpPr>
            <p:spPr>
              <a:xfrm>
                <a:off x="8864600" y="647700"/>
                <a:ext cx="2590800" cy="3924300"/>
              </a:xfrm>
              <a:custGeom>
                <a:avLst/>
                <a:gdLst>
                  <a:gd name="connsiteX0" fmla="*/ 12700 w 2590800"/>
                  <a:gd name="connsiteY0" fmla="*/ 3924300 h 3924300"/>
                  <a:gd name="connsiteX1" fmla="*/ 0 w 2590800"/>
                  <a:gd name="connsiteY1" fmla="*/ 0 h 3924300"/>
                  <a:gd name="connsiteX2" fmla="*/ 2578100 w 2590800"/>
                  <a:gd name="connsiteY2" fmla="*/ 0 h 3924300"/>
                  <a:gd name="connsiteX3" fmla="*/ 2590800 w 2590800"/>
                  <a:gd name="connsiteY3" fmla="*/ 3467100 h 3924300"/>
                  <a:gd name="connsiteX4" fmla="*/ 2146300 w 2590800"/>
                  <a:gd name="connsiteY4" fmla="*/ 3924300 h 3924300"/>
                  <a:gd name="connsiteX5" fmla="*/ 12700 w 2590800"/>
                  <a:gd name="connsiteY5" fmla="*/ 3924300 h 392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00" h="3924300">
                    <a:moveTo>
                      <a:pt x="12700" y="3924300"/>
                    </a:moveTo>
                    <a:cubicBezTo>
                      <a:pt x="8467" y="2616200"/>
                      <a:pt x="4233" y="1308100"/>
                      <a:pt x="0" y="0"/>
                    </a:cubicBezTo>
                    <a:lnTo>
                      <a:pt x="2578100" y="0"/>
                    </a:lnTo>
                    <a:cubicBezTo>
                      <a:pt x="2582333" y="1155700"/>
                      <a:pt x="2586567" y="2311400"/>
                      <a:pt x="2590800" y="3467100"/>
                    </a:cubicBezTo>
                    <a:lnTo>
                      <a:pt x="2146300" y="3924300"/>
                    </a:lnTo>
                    <a:lnTo>
                      <a:pt x="12700" y="3924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6" descr="Image result for newsweek's america's most responsible companies 2020 logo">
                <a:extLst>
                  <a:ext uri="{FF2B5EF4-FFF2-40B4-BE49-F238E27FC236}">
                    <a16:creationId xmlns:a16="http://schemas.microsoft.com/office/drawing/2014/main" id="{DF615430-F8E5-CB48-9E67-0E54E1BF1B44}"/>
                  </a:ext>
                </a:extLst>
              </p:cNvPr>
              <p:cNvPicPr>
                <a:picLocks noChangeAspect="1" noChangeArrowheads="1"/>
              </p:cNvPicPr>
              <p:nvPr/>
            </p:nvPicPr>
            <p:blipFill rotWithShape="1">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8178443" y="457200"/>
                <a:ext cx="3595087" cy="4455114"/>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38">
              <a:extLst>
                <a:ext uri="{FF2B5EF4-FFF2-40B4-BE49-F238E27FC236}">
                  <a16:creationId xmlns:a16="http://schemas.microsoft.com/office/drawing/2014/main" id="{6E861EE6-B08B-D444-9035-9B86B5E30FE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083406" y="457200"/>
              <a:ext cx="3281947" cy="4145984"/>
            </a:xfrm>
            <a:prstGeom prst="rect">
              <a:avLst/>
            </a:prstGeom>
          </p:spPr>
        </p:pic>
      </p:grpSp>
      <p:sp>
        <p:nvSpPr>
          <p:cNvPr id="42" name="TextBox 41">
            <a:extLst>
              <a:ext uri="{FF2B5EF4-FFF2-40B4-BE49-F238E27FC236}">
                <a16:creationId xmlns:a16="http://schemas.microsoft.com/office/drawing/2014/main" id="{1D0B9A08-7098-7541-88EB-8A695C311237}"/>
              </a:ext>
            </a:extLst>
          </p:cNvPr>
          <p:cNvSpPr txBox="1"/>
          <p:nvPr userDrawn="1"/>
        </p:nvSpPr>
        <p:spPr>
          <a:xfrm>
            <a:off x="9502234" y="1795994"/>
            <a:ext cx="2709775" cy="1323439"/>
          </a:xfrm>
          <a:prstGeom prst="rect">
            <a:avLst/>
          </a:prstGeom>
          <a:noFill/>
        </p:spPr>
        <p:txBody>
          <a:bodyPr wrap="square" rtlCol="0">
            <a:spAutoFit/>
          </a:bodyPr>
          <a:lstStyle/>
          <a:p>
            <a:pPr algn="ctr"/>
            <a:r>
              <a:rPr lang="en-US" sz="2000" b="1">
                <a:solidFill>
                  <a:schemeClr val="tx1">
                    <a:lumMod val="50000"/>
                    <a:lumOff val="50000"/>
                  </a:schemeClr>
                </a:solidFill>
              </a:rPr>
              <a:t>#1 ENERGY EFFICIENCY PROVIDER IN THE NATION</a:t>
            </a:r>
          </a:p>
        </p:txBody>
      </p:sp>
      <p:sp>
        <p:nvSpPr>
          <p:cNvPr id="43" name="Text Placeholder 1">
            <a:extLst>
              <a:ext uri="{FF2B5EF4-FFF2-40B4-BE49-F238E27FC236}">
                <a16:creationId xmlns:a16="http://schemas.microsoft.com/office/drawing/2014/main" id="{5F437D35-CF65-4C4F-BF71-085957054777}"/>
              </a:ext>
            </a:extLst>
          </p:cNvPr>
          <p:cNvSpPr txBox="1">
            <a:spLocks/>
          </p:cNvSpPr>
          <p:nvPr userDrawn="1"/>
        </p:nvSpPr>
        <p:spPr>
          <a:xfrm>
            <a:off x="9651414" y="-464895"/>
            <a:ext cx="2411413" cy="1758156"/>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lumMod val="50000"/>
                    <a:lumOff val="50000"/>
                  </a:schemeClr>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$700m+ annual energy efficiency investment</a:t>
            </a:r>
          </a:p>
        </p:txBody>
      </p:sp>
      <p:pic>
        <p:nvPicPr>
          <p:cNvPr id="44" name="Picture 43">
            <a:extLst>
              <a:ext uri="{FF2B5EF4-FFF2-40B4-BE49-F238E27FC236}">
                <a16:creationId xmlns:a16="http://schemas.microsoft.com/office/drawing/2014/main" id="{36399246-C2FD-754A-B7CD-C36D93566F35}"/>
              </a:ext>
            </a:extLst>
          </p:cNvPr>
          <p:cNvPicPr>
            <a:picLocks noChangeAspect="1"/>
          </p:cNvPicPr>
          <p:nvPr userDrawn="1"/>
        </p:nvPicPr>
        <p:blipFill>
          <a:blip r:embed="rId12" cstate="email">
            <a:biLevel thresh="25000"/>
            <a:extLst>
              <a:ext uri="{28A0092B-C50C-407E-A947-70E740481C1C}">
                <a14:useLocalDpi xmlns:a14="http://schemas.microsoft.com/office/drawing/2010/main"/>
              </a:ext>
            </a:extLst>
          </a:blip>
          <a:stretch>
            <a:fillRect/>
          </a:stretch>
        </p:blipFill>
        <p:spPr>
          <a:xfrm>
            <a:off x="696524" y="6363735"/>
            <a:ext cx="2709775" cy="387935"/>
          </a:xfrm>
          <a:prstGeom prst="rect">
            <a:avLst/>
          </a:prstGeom>
        </p:spPr>
      </p:pic>
      <p:pic>
        <p:nvPicPr>
          <p:cNvPr id="45" name="Picture 44">
            <a:extLst>
              <a:ext uri="{FF2B5EF4-FFF2-40B4-BE49-F238E27FC236}">
                <a16:creationId xmlns:a16="http://schemas.microsoft.com/office/drawing/2014/main" id="{F0C21854-A85B-CE4E-B715-6448F66D133F}"/>
              </a:ext>
            </a:extLst>
          </p:cNvPr>
          <p:cNvPicPr>
            <a:picLocks noChangeAspect="1"/>
          </p:cNvPicPr>
          <p:nvPr userDrawn="1"/>
        </p:nvPicPr>
        <p:blipFill>
          <a:blip r:embed="rId12" cstate="email">
            <a:biLevel thresh="25000"/>
            <a:extLst>
              <a:ext uri="{28A0092B-C50C-407E-A947-70E740481C1C}">
                <a14:useLocalDpi xmlns:a14="http://schemas.microsoft.com/office/drawing/2010/main"/>
              </a:ext>
            </a:extLst>
          </a:blip>
          <a:stretch>
            <a:fillRect/>
          </a:stretch>
        </p:blipFill>
        <p:spPr>
          <a:xfrm>
            <a:off x="6558198" y="6367126"/>
            <a:ext cx="2709775" cy="387935"/>
          </a:xfrm>
          <a:prstGeom prst="rect">
            <a:avLst/>
          </a:prstGeom>
        </p:spPr>
      </p:pic>
      <p:pic>
        <p:nvPicPr>
          <p:cNvPr id="46" name="Picture 45">
            <a:extLst>
              <a:ext uri="{FF2B5EF4-FFF2-40B4-BE49-F238E27FC236}">
                <a16:creationId xmlns:a16="http://schemas.microsoft.com/office/drawing/2014/main" id="{F3C1969A-B59D-9642-AC5B-E67F975C6E56}"/>
              </a:ext>
            </a:extLst>
          </p:cNvPr>
          <p:cNvPicPr>
            <a:picLocks noChangeAspect="1"/>
          </p:cNvPicPr>
          <p:nvPr userDrawn="1"/>
        </p:nvPicPr>
        <p:blipFill>
          <a:blip r:embed="rId12" cstate="email">
            <a:biLevel thresh="25000"/>
            <a:extLst>
              <a:ext uri="{28A0092B-C50C-407E-A947-70E740481C1C}">
                <a14:useLocalDpi xmlns:a14="http://schemas.microsoft.com/office/drawing/2010/main"/>
              </a:ext>
            </a:extLst>
          </a:blip>
          <a:stretch>
            <a:fillRect/>
          </a:stretch>
        </p:blipFill>
        <p:spPr>
          <a:xfrm>
            <a:off x="3610278" y="76492"/>
            <a:ext cx="2709775" cy="387935"/>
          </a:xfrm>
          <a:prstGeom prst="rect">
            <a:avLst/>
          </a:prstGeom>
        </p:spPr>
      </p:pic>
      <p:pic>
        <p:nvPicPr>
          <p:cNvPr id="47" name="Picture 46">
            <a:extLst>
              <a:ext uri="{FF2B5EF4-FFF2-40B4-BE49-F238E27FC236}">
                <a16:creationId xmlns:a16="http://schemas.microsoft.com/office/drawing/2014/main" id="{91E5021E-F6FA-E944-9C9D-7D7AE92CEFF1}"/>
              </a:ext>
            </a:extLst>
          </p:cNvPr>
          <p:cNvPicPr>
            <a:picLocks noChangeAspect="1"/>
          </p:cNvPicPr>
          <p:nvPr userDrawn="1"/>
        </p:nvPicPr>
        <p:blipFill>
          <a:blip r:embed="rId12" cstate="email">
            <a:biLevel thresh="25000"/>
            <a:extLst>
              <a:ext uri="{28A0092B-C50C-407E-A947-70E740481C1C}">
                <a14:useLocalDpi xmlns:a14="http://schemas.microsoft.com/office/drawing/2010/main"/>
              </a:ext>
            </a:extLst>
          </a:blip>
          <a:stretch>
            <a:fillRect/>
          </a:stretch>
        </p:blipFill>
        <p:spPr>
          <a:xfrm>
            <a:off x="9407925" y="79883"/>
            <a:ext cx="2784075" cy="387935"/>
          </a:xfrm>
          <a:prstGeom prst="rect">
            <a:avLst/>
          </a:prstGeom>
        </p:spPr>
      </p:pic>
      <p:sp>
        <p:nvSpPr>
          <p:cNvPr id="49" name="Slide Number Placeholder 3">
            <a:extLst>
              <a:ext uri="{FF2B5EF4-FFF2-40B4-BE49-F238E27FC236}">
                <a16:creationId xmlns:a16="http://schemas.microsoft.com/office/drawing/2014/main" id="{7C2BA22A-D502-9141-ADC5-3BA6CC794932}"/>
              </a:ext>
            </a:extLst>
          </p:cNvPr>
          <p:cNvSpPr txBox="1">
            <a:spLocks/>
          </p:cNvSpPr>
          <p:nvPr userDrawn="1"/>
        </p:nvSpPr>
        <p:spPr>
          <a:xfrm>
            <a:off x="11705873" y="6002001"/>
            <a:ext cx="50613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4D7172-4A6F-4B62-A970-0BE0B9CB0B64}" type="slidenum">
              <a:rPr lang="en-US" smtClean="0"/>
              <a:pPr/>
              <a:t>‹#›</a:t>
            </a:fld>
            <a:endParaRPr lang="en-US"/>
          </a:p>
        </p:txBody>
      </p:sp>
    </p:spTree>
    <p:extLst>
      <p:ext uri="{BB962C8B-B14F-4D97-AF65-F5344CB8AC3E}">
        <p14:creationId xmlns:p14="http://schemas.microsoft.com/office/powerpoint/2010/main" val="20179243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About Mass Save">
    <p:spTree>
      <p:nvGrpSpPr>
        <p:cNvPr id="1" name=""/>
        <p:cNvGrpSpPr/>
        <p:nvPr/>
      </p:nvGrpSpPr>
      <p:grpSpPr>
        <a:xfrm>
          <a:off x="0" y="0"/>
          <a:ext cx="0" cy="0"/>
          <a:chOff x="0" y="0"/>
          <a:chExt cx="0" cy="0"/>
        </a:xfrm>
      </p:grpSpPr>
      <p:sp>
        <p:nvSpPr>
          <p:cNvPr id="12" name="Flowchart: Card 11">
            <a:extLst>
              <a:ext uri="{FF2B5EF4-FFF2-40B4-BE49-F238E27FC236}">
                <a16:creationId xmlns:a16="http://schemas.microsoft.com/office/drawing/2014/main" id="{14861DE0-2606-400A-B42D-CF2E2D1E78F0}"/>
              </a:ext>
            </a:extLst>
          </p:cNvPr>
          <p:cNvSpPr/>
          <p:nvPr userDrawn="1"/>
        </p:nvSpPr>
        <p:spPr>
          <a:xfrm>
            <a:off x="6587286" y="335070"/>
            <a:ext cx="5309295" cy="6056143"/>
          </a:xfrm>
          <a:prstGeom prst="flowChartPunchedCard">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ard 13">
            <a:extLst>
              <a:ext uri="{FF2B5EF4-FFF2-40B4-BE49-F238E27FC236}">
                <a16:creationId xmlns:a16="http://schemas.microsoft.com/office/drawing/2014/main" id="{2015B76A-6DB4-42EF-905A-6BA167E8E8CC}"/>
              </a:ext>
            </a:extLst>
          </p:cNvPr>
          <p:cNvSpPr/>
          <p:nvPr userDrawn="1"/>
        </p:nvSpPr>
        <p:spPr>
          <a:xfrm>
            <a:off x="6587287" y="335070"/>
            <a:ext cx="5309295" cy="6056144"/>
          </a:xfrm>
          <a:prstGeom prst="flowChartPunchedCard">
            <a:avLst/>
          </a:prstGeom>
          <a:gradFill>
            <a:gsLst>
              <a:gs pos="0">
                <a:srgbClr val="81C723">
                  <a:alpha val="60000"/>
                </a:srgbClr>
              </a:gs>
              <a:gs pos="100000">
                <a:srgbClr val="81C723">
                  <a:alpha val="9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 clipart&#10;&#10;Description automatically generated">
            <a:extLst>
              <a:ext uri="{FF2B5EF4-FFF2-40B4-BE49-F238E27FC236}">
                <a16:creationId xmlns:a16="http://schemas.microsoft.com/office/drawing/2014/main" id="{AF16D9E9-7E13-450E-BB76-2EB46057BC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7452" y="1861434"/>
            <a:ext cx="1617039" cy="816544"/>
          </a:xfrm>
          <a:prstGeom prst="rect">
            <a:avLst/>
          </a:prstGeom>
        </p:spPr>
      </p:pic>
      <p:sp>
        <p:nvSpPr>
          <p:cNvPr id="22" name="TextBox 21">
            <a:extLst>
              <a:ext uri="{FF2B5EF4-FFF2-40B4-BE49-F238E27FC236}">
                <a16:creationId xmlns:a16="http://schemas.microsoft.com/office/drawing/2014/main" id="{36C2719B-6F5A-433B-997C-68793EBDFBDA}"/>
              </a:ext>
            </a:extLst>
          </p:cNvPr>
          <p:cNvSpPr txBox="1"/>
          <p:nvPr userDrawn="1"/>
        </p:nvSpPr>
        <p:spPr>
          <a:xfrm>
            <a:off x="631355" y="3010341"/>
            <a:ext cx="5100185" cy="3032112"/>
          </a:xfrm>
          <a:prstGeom prst="rect">
            <a:avLst/>
          </a:prstGeom>
          <a:noFill/>
        </p:spPr>
        <p:txBody>
          <a:bodyPr wrap="square">
            <a:spAutoFit/>
          </a:bodyPr>
          <a:lstStyle/>
          <a:p>
            <a:pPr lvl="0">
              <a:lnSpc>
                <a:spcPct val="120000"/>
              </a:lnSpc>
              <a:spcAft>
                <a:spcPts val="1200"/>
              </a:spcAft>
            </a:pPr>
            <a:r>
              <a:rPr lang="en-US" sz="1600">
                <a:solidFill>
                  <a:schemeClr val="bg2">
                    <a:lumMod val="50000"/>
                  </a:schemeClr>
                </a:solidFill>
                <a:latin typeface="Arial" panose="020B0604020202020204" pitchFamily="34" charset="0"/>
                <a:cs typeface="Arial" panose="020B0604020202020204" pitchFamily="34" charset="0"/>
              </a:rPr>
              <a:t>Your local electric and natural gas utilities and energy efficiency service provider are taking strides in energy efficiency: Berkshire Gas, Cape Light Compact, Eversource, Liberty Utilities, National Grid and </a:t>
            </a:r>
            <a:r>
              <a:rPr lang="en-US" sz="1600" err="1">
                <a:solidFill>
                  <a:schemeClr val="bg2">
                    <a:lumMod val="50000"/>
                  </a:schemeClr>
                </a:solidFill>
                <a:latin typeface="Arial" panose="020B0604020202020204" pitchFamily="34" charset="0"/>
                <a:cs typeface="Arial" panose="020B0604020202020204" pitchFamily="34" charset="0"/>
              </a:rPr>
              <a:t>Unitil</a:t>
            </a:r>
            <a:r>
              <a:rPr lang="en-US" sz="1600">
                <a:solidFill>
                  <a:schemeClr val="bg2">
                    <a:lumMod val="50000"/>
                  </a:schemeClr>
                </a:solidFill>
                <a:latin typeface="Arial" panose="020B0604020202020204" pitchFamily="34" charset="0"/>
                <a:cs typeface="Arial" panose="020B0604020202020204" pitchFamily="34" charset="0"/>
              </a:rPr>
              <a:t>.</a:t>
            </a:r>
          </a:p>
          <a:p>
            <a:pPr lvl="0">
              <a:lnSpc>
                <a:spcPct val="120000"/>
              </a:lnSpc>
              <a:spcAft>
                <a:spcPts val="1200"/>
              </a:spcAft>
            </a:pPr>
            <a:r>
              <a:rPr lang="en-US" sz="1600">
                <a:solidFill>
                  <a:schemeClr val="bg2">
                    <a:lumMod val="50000"/>
                  </a:schemeClr>
                </a:solidFill>
                <a:latin typeface="Arial" panose="020B0604020202020204" pitchFamily="34" charset="0"/>
                <a:cs typeface="Arial" panose="020B0604020202020204" pitchFamily="34" charset="0"/>
              </a:rPr>
              <a:t>As one, we form Mass Save</a:t>
            </a:r>
            <a:r>
              <a:rPr lang="en-US" sz="1600" baseline="30000">
                <a:solidFill>
                  <a:schemeClr val="bg2">
                    <a:lumMod val="50000"/>
                  </a:schemeClr>
                </a:solidFill>
                <a:latin typeface="Arial" panose="020B0604020202020204" pitchFamily="34" charset="0"/>
                <a:cs typeface="Arial" panose="020B0604020202020204" pitchFamily="34" charset="0"/>
              </a:rPr>
              <a:t>®</a:t>
            </a:r>
            <a:r>
              <a:rPr lang="en-US" sz="1600">
                <a:solidFill>
                  <a:schemeClr val="bg2">
                    <a:lumMod val="50000"/>
                  </a:schemeClr>
                </a:solidFill>
                <a:latin typeface="Arial" panose="020B0604020202020204" pitchFamily="34" charset="0"/>
                <a:cs typeface="Arial" panose="020B0604020202020204" pitchFamily="34" charset="0"/>
              </a:rPr>
              <a:t>, with the common goal of helping residents and businesses across Massachusetts save money and energy, leading our state to a clean and energy efficient future.</a:t>
            </a:r>
          </a:p>
          <a:p>
            <a:pPr lvl="0">
              <a:lnSpc>
                <a:spcPct val="120000"/>
              </a:lnSpc>
              <a:spcAft>
                <a:spcPts val="1200"/>
              </a:spcAft>
            </a:pPr>
            <a:endParaRPr lang="en-US" sz="1600">
              <a:solidFill>
                <a:schemeClr val="bg2">
                  <a:lumMod val="50000"/>
                </a:schemeClr>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732DA0F2-554D-479F-AAA2-587FFA251EA0}"/>
              </a:ext>
            </a:extLst>
          </p:cNvPr>
          <p:cNvSpPr txBox="1"/>
          <p:nvPr userDrawn="1"/>
        </p:nvSpPr>
        <p:spPr>
          <a:xfrm>
            <a:off x="2517024" y="2072169"/>
            <a:ext cx="3250612" cy="646331"/>
          </a:xfrm>
          <a:prstGeom prst="rect">
            <a:avLst/>
          </a:prstGeom>
          <a:noFill/>
        </p:spPr>
        <p:txBody>
          <a:bodyPr wrap="square">
            <a:spAutoFit/>
          </a:bodyPr>
          <a:lstStyle/>
          <a:p>
            <a:pPr lvl="0"/>
            <a:r>
              <a:rPr lang="en-US" b="1">
                <a:solidFill>
                  <a:srgbClr val="64B006"/>
                </a:solidFill>
                <a:latin typeface="Arial" panose="020B0604020202020204" pitchFamily="34" charset="0"/>
                <a:cs typeface="Arial" panose="020B0604020202020204" pitchFamily="34" charset="0"/>
              </a:rPr>
              <a:t>Together, we make good </a:t>
            </a:r>
            <a:br>
              <a:rPr lang="en-US" b="1">
                <a:solidFill>
                  <a:srgbClr val="64B006"/>
                </a:solidFill>
                <a:latin typeface="Arial" panose="020B0604020202020204" pitchFamily="34" charset="0"/>
                <a:cs typeface="Arial" panose="020B0604020202020204" pitchFamily="34" charset="0"/>
              </a:rPr>
            </a:br>
            <a:r>
              <a:rPr lang="en-US" b="1">
                <a:solidFill>
                  <a:srgbClr val="64B006"/>
                </a:solidFill>
                <a:latin typeface="Arial" panose="020B0604020202020204" pitchFamily="34" charset="0"/>
                <a:cs typeface="Arial" panose="020B0604020202020204" pitchFamily="34" charset="0"/>
              </a:rPr>
              <a:t>happen for Massachusetts.</a:t>
            </a:r>
          </a:p>
        </p:txBody>
      </p:sp>
      <p:sp>
        <p:nvSpPr>
          <p:cNvPr id="30" name="TextBox 29">
            <a:extLst>
              <a:ext uri="{FF2B5EF4-FFF2-40B4-BE49-F238E27FC236}">
                <a16:creationId xmlns:a16="http://schemas.microsoft.com/office/drawing/2014/main" id="{8C6AEB4A-43E1-4A10-8159-CA38F200B3AA}"/>
              </a:ext>
            </a:extLst>
          </p:cNvPr>
          <p:cNvSpPr txBox="1"/>
          <p:nvPr userDrawn="1"/>
        </p:nvSpPr>
        <p:spPr>
          <a:xfrm>
            <a:off x="6957789" y="5094800"/>
            <a:ext cx="4657803" cy="535531"/>
          </a:xfrm>
          <a:prstGeom prst="rect">
            <a:avLst/>
          </a:prstGeom>
          <a:noFill/>
        </p:spPr>
        <p:txBody>
          <a:bodyPr wrap="square">
            <a:spAutoFit/>
          </a:bodyPr>
          <a:lstStyle/>
          <a:p>
            <a:pPr algn="r">
              <a:lnSpc>
                <a:spcPct val="80000"/>
              </a:lnSpc>
            </a:pPr>
            <a:r>
              <a:rPr lang="en-US" sz="3600" b="1">
                <a:solidFill>
                  <a:schemeClr val="bg1"/>
                </a:solidFill>
                <a:latin typeface="Arial" panose="020B0604020202020204" pitchFamily="34" charset="0"/>
                <a:cs typeface="Arial" panose="020B0604020202020204" pitchFamily="34" charset="0"/>
              </a:rPr>
              <a:t>We Are Mass Save</a:t>
            </a:r>
            <a:r>
              <a:rPr lang="en-US" sz="3600" b="1" baseline="30000">
                <a:solidFill>
                  <a:schemeClr val="bg1"/>
                </a:solidFill>
                <a:latin typeface="Arial" panose="020B0604020202020204" pitchFamily="34" charset="0"/>
                <a:cs typeface="Arial" panose="020B0604020202020204" pitchFamily="34" charset="0"/>
              </a:rPr>
              <a:t>®</a:t>
            </a:r>
          </a:p>
        </p:txBody>
      </p:sp>
      <p:sp>
        <p:nvSpPr>
          <p:cNvPr id="8" name="Rectangle 7">
            <a:extLst>
              <a:ext uri="{FF2B5EF4-FFF2-40B4-BE49-F238E27FC236}">
                <a16:creationId xmlns:a16="http://schemas.microsoft.com/office/drawing/2014/main" id="{11A5BBFC-43B6-47CE-888C-841F1FA78DBA}"/>
              </a:ext>
            </a:extLst>
          </p:cNvPr>
          <p:cNvSpPr/>
          <p:nvPr userDrawn="1"/>
        </p:nvSpPr>
        <p:spPr>
          <a:xfrm>
            <a:off x="-1074" y="5853339"/>
            <a:ext cx="12193074" cy="1004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183EF34-4CCD-4057-928D-4F236F62C44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2225"/>
          <a:stretch/>
        </p:blipFill>
        <p:spPr>
          <a:xfrm>
            <a:off x="764422" y="5853340"/>
            <a:ext cx="10614925" cy="1003145"/>
          </a:xfrm>
          <a:prstGeom prst="rect">
            <a:avLst/>
          </a:prstGeom>
        </p:spPr>
      </p:pic>
      <p:sp>
        <p:nvSpPr>
          <p:cNvPr id="2" name="Rectangle 1">
            <a:extLst>
              <a:ext uri="{FF2B5EF4-FFF2-40B4-BE49-F238E27FC236}">
                <a16:creationId xmlns:a16="http://schemas.microsoft.com/office/drawing/2014/main" id="{9FC78323-CFEC-C04B-BF30-52C239AA1627}"/>
              </a:ext>
            </a:extLst>
          </p:cNvPr>
          <p:cNvSpPr/>
          <p:nvPr userDrawn="1"/>
        </p:nvSpPr>
        <p:spPr>
          <a:xfrm>
            <a:off x="631355" y="-9939"/>
            <a:ext cx="292984" cy="1958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8038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Energize CT About">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93D2781F-ED9D-4341-AC2B-980001055D63}"/>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
        <p:nvSpPr>
          <p:cNvPr id="2" name="Rectangle 1">
            <a:extLst>
              <a:ext uri="{FF2B5EF4-FFF2-40B4-BE49-F238E27FC236}">
                <a16:creationId xmlns:a16="http://schemas.microsoft.com/office/drawing/2014/main" id="{30C612CB-976D-CF4F-9B3E-AFC1F6E117B2}"/>
              </a:ext>
            </a:extLst>
          </p:cNvPr>
          <p:cNvSpPr/>
          <p:nvPr userDrawn="1"/>
        </p:nvSpPr>
        <p:spPr>
          <a:xfrm>
            <a:off x="667452" y="0"/>
            <a:ext cx="457963" cy="2090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61629A52-DE7A-43D4-A24F-A74FC413E8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7173" y="1000919"/>
            <a:ext cx="4747418" cy="4747418"/>
          </a:xfrm>
          <a:prstGeom prst="rect">
            <a:avLst/>
          </a:prstGeom>
        </p:spPr>
      </p:pic>
      <p:sp>
        <p:nvSpPr>
          <p:cNvPr id="19" name="Freeform 2">
            <a:extLst>
              <a:ext uri="{FF2B5EF4-FFF2-40B4-BE49-F238E27FC236}">
                <a16:creationId xmlns:a16="http://schemas.microsoft.com/office/drawing/2014/main" id="{917CD88C-AA48-4205-8BCD-F7F2419A458C}"/>
              </a:ext>
            </a:extLst>
          </p:cNvPr>
          <p:cNvSpPr/>
          <p:nvPr userDrawn="1"/>
        </p:nvSpPr>
        <p:spPr>
          <a:xfrm>
            <a:off x="-1" y="0"/>
            <a:ext cx="6057900" cy="6883400"/>
          </a:xfrm>
          <a:custGeom>
            <a:avLst/>
            <a:gdLst>
              <a:gd name="connsiteX0" fmla="*/ 0 w 6057900"/>
              <a:gd name="connsiteY0" fmla="*/ 6870700 h 6883400"/>
              <a:gd name="connsiteX1" fmla="*/ 0 w 6057900"/>
              <a:gd name="connsiteY1" fmla="*/ 0 h 6883400"/>
              <a:gd name="connsiteX2" fmla="*/ 546100 w 6057900"/>
              <a:gd name="connsiteY2" fmla="*/ 0 h 6883400"/>
              <a:gd name="connsiteX3" fmla="*/ 1308100 w 6057900"/>
              <a:gd name="connsiteY3" fmla="*/ 0 h 6883400"/>
              <a:gd name="connsiteX4" fmla="*/ 6057900 w 6057900"/>
              <a:gd name="connsiteY4" fmla="*/ 6883400 h 6883400"/>
              <a:gd name="connsiteX5" fmla="*/ 0 w 6057900"/>
              <a:gd name="connsiteY5"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7900" h="6883400">
                <a:moveTo>
                  <a:pt x="0" y="6870700"/>
                </a:moveTo>
                <a:lnTo>
                  <a:pt x="0" y="0"/>
                </a:lnTo>
                <a:lnTo>
                  <a:pt x="546100" y="0"/>
                </a:lnTo>
                <a:lnTo>
                  <a:pt x="1308100" y="0"/>
                </a:lnTo>
                <a:lnTo>
                  <a:pt x="6057900" y="6883400"/>
                </a:lnTo>
                <a:lnTo>
                  <a:pt x="0" y="6870700"/>
                </a:lnTo>
                <a:close/>
              </a:path>
            </a:pathLst>
          </a:custGeom>
          <a:solidFill>
            <a:srgbClr val="005189">
              <a:alpha val="61827"/>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cxnSp>
        <p:nvCxnSpPr>
          <p:cNvPr id="20" name="Straight Connector 19">
            <a:extLst>
              <a:ext uri="{FF2B5EF4-FFF2-40B4-BE49-F238E27FC236}">
                <a16:creationId xmlns:a16="http://schemas.microsoft.com/office/drawing/2014/main" id="{F04BFD0E-B984-4C80-9BA1-508EEBE5C4E9}"/>
              </a:ext>
            </a:extLst>
          </p:cNvPr>
          <p:cNvCxnSpPr>
            <a:stCxn id="19" idx="3"/>
            <a:endCxn id="19" idx="4"/>
          </p:cNvCxnSpPr>
          <p:nvPr userDrawn="1"/>
        </p:nvCxnSpPr>
        <p:spPr>
          <a:xfrm>
            <a:off x="1308099" y="0"/>
            <a:ext cx="4749800" cy="6883400"/>
          </a:xfrm>
          <a:prstGeom prst="line">
            <a:avLst/>
          </a:prstGeom>
          <a:noFill/>
          <a:ln w="22225" cap="flat" cmpd="sng" algn="ctr">
            <a:solidFill>
              <a:srgbClr val="F58220">
                <a:alpha val="50000"/>
              </a:srgbClr>
            </a:solidFill>
            <a:prstDash val="solid"/>
            <a:miter lim="800000"/>
          </a:ln>
          <a:effectLst/>
        </p:spPr>
      </p:cxnSp>
      <p:sp>
        <p:nvSpPr>
          <p:cNvPr id="21" name="TextBox 20">
            <a:extLst>
              <a:ext uri="{FF2B5EF4-FFF2-40B4-BE49-F238E27FC236}">
                <a16:creationId xmlns:a16="http://schemas.microsoft.com/office/drawing/2014/main" id="{A2C8F3CB-EAA4-4E10-A49A-F0BC2FAFB2A8}"/>
              </a:ext>
            </a:extLst>
          </p:cNvPr>
          <p:cNvSpPr txBox="1"/>
          <p:nvPr userDrawn="1"/>
        </p:nvSpPr>
        <p:spPr>
          <a:xfrm>
            <a:off x="534968" y="3301775"/>
            <a:ext cx="3185858" cy="23083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srgbClr val="FFFFFF"/>
                </a:solidFill>
                <a:effectLst/>
                <a:uLnTx/>
                <a:uFillTx/>
              </a:rPr>
              <a:t>Empowering Connecticut </a:t>
            </a:r>
            <a:r>
              <a:rPr kumimoji="0" lang="en-US" sz="3200" b="0" i="0" u="none" strike="noStrike" kern="0" cap="none" spc="0" normalizeH="0" baseline="0" noProof="0">
                <a:ln>
                  <a:noFill/>
                </a:ln>
                <a:solidFill>
                  <a:srgbClr val="FFFFFF"/>
                </a:solidFill>
                <a:effectLst/>
                <a:uLnTx/>
                <a:uFillTx/>
              </a:rPr>
              <a:t>to Make Smart Energy Choices</a:t>
            </a:r>
            <a:endParaRPr kumimoji="0" lang="en-US" sz="4000" b="0" i="0" u="none" strike="noStrike" kern="0" cap="none" spc="0" normalizeH="0" baseline="0" noProof="0">
              <a:ln>
                <a:noFill/>
              </a:ln>
              <a:solidFill>
                <a:srgbClr val="FFFFFF"/>
              </a:solidFill>
              <a:effectLst/>
              <a:uLnTx/>
              <a:uFillTx/>
            </a:endParaRPr>
          </a:p>
        </p:txBody>
      </p:sp>
      <p:sp>
        <p:nvSpPr>
          <p:cNvPr id="23" name="TextBox 22">
            <a:extLst>
              <a:ext uri="{FF2B5EF4-FFF2-40B4-BE49-F238E27FC236}">
                <a16:creationId xmlns:a16="http://schemas.microsoft.com/office/drawing/2014/main" id="{3CBDB629-A4A6-40E2-8348-646529FD7BC4}"/>
              </a:ext>
            </a:extLst>
          </p:cNvPr>
          <p:cNvSpPr txBox="1"/>
          <p:nvPr userDrawn="1"/>
        </p:nvSpPr>
        <p:spPr>
          <a:xfrm>
            <a:off x="5694217" y="2137105"/>
            <a:ext cx="5950610" cy="2585323"/>
          </a:xfrm>
          <a:prstGeom prst="rect">
            <a:avLst/>
          </a:prstGeom>
          <a:noFill/>
        </p:spPr>
        <p:txBody>
          <a:bodyPr wrap="square" rtlCol="0">
            <a:spAutoFit/>
          </a:bodyPr>
          <a:lstStyle/>
          <a:p>
            <a:r>
              <a:rPr lang="en-US" sz="1800" b="0" i="0" u="none" strike="noStrike" kern="1200">
                <a:solidFill>
                  <a:schemeClr val="tx1"/>
                </a:solidFill>
                <a:effectLst/>
                <a:latin typeface="+mn-lt"/>
                <a:ea typeface="+mn-ea"/>
                <a:cs typeface="+mn-cs"/>
              </a:rPr>
              <a:t>Eversource, CNG, SCG and UI, the Energy Efficiency Board, Connecticut Green Bank, and the State have united on a shared mission -  to provide Connecticut residents and businesses the resources they need to </a:t>
            </a:r>
            <a:r>
              <a:rPr lang="en-US" sz="1800" b="1" i="0" u="none" strike="noStrike" kern="1200">
                <a:solidFill>
                  <a:srgbClr val="00914C"/>
                </a:solidFill>
                <a:effectLst/>
                <a:latin typeface="+mn-lt"/>
                <a:ea typeface="+mn-ea"/>
                <a:cs typeface="+mn-cs"/>
              </a:rPr>
              <a:t>save money and use clean energy</a:t>
            </a:r>
            <a:r>
              <a:rPr lang="en-US" sz="1800" b="0" i="0" u="none" strike="noStrike" kern="1200">
                <a:solidFill>
                  <a:schemeClr val="tx1"/>
                </a:solidFill>
                <a:effectLst/>
                <a:latin typeface="+mn-lt"/>
                <a:ea typeface="+mn-ea"/>
                <a:cs typeface="+mn-cs"/>
              </a:rPr>
              <a:t>. </a:t>
            </a:r>
          </a:p>
          <a:p>
            <a:endParaRPr lang="en-US" sz="1800" b="0" i="0" u="none" strike="noStrike" kern="1200">
              <a:solidFill>
                <a:schemeClr val="tx1"/>
              </a:solidFill>
              <a:effectLst/>
              <a:latin typeface="+mn-lt"/>
              <a:ea typeface="+mn-ea"/>
              <a:cs typeface="+mn-cs"/>
            </a:endParaRPr>
          </a:p>
          <a:p>
            <a:r>
              <a:rPr lang="en-US" sz="1800" b="0" i="0" u="none" strike="noStrike" kern="1200">
                <a:solidFill>
                  <a:schemeClr val="tx1"/>
                </a:solidFill>
                <a:effectLst/>
                <a:latin typeface="+mn-lt"/>
                <a:ea typeface="+mn-ea"/>
                <a:cs typeface="+mn-cs"/>
              </a:rPr>
              <a:t>The Energize Connecticut initiative empowers our communities to make smart energy choices, now and in the future.</a:t>
            </a:r>
          </a:p>
        </p:txBody>
      </p:sp>
      <p:pic>
        <p:nvPicPr>
          <p:cNvPr id="24" name="Picture 23" descr="A picture containing text, clipart&#10;&#10;Description automatically generated">
            <a:extLst>
              <a:ext uri="{FF2B5EF4-FFF2-40B4-BE49-F238E27FC236}">
                <a16:creationId xmlns:a16="http://schemas.microsoft.com/office/drawing/2014/main" id="{6D946B56-31B5-4D8A-9865-2C72208EB7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98168" y="1041718"/>
            <a:ext cx="2834640" cy="596766"/>
          </a:xfrm>
          <a:prstGeom prst="rect">
            <a:avLst/>
          </a:prstGeom>
        </p:spPr>
      </p:pic>
      <p:pic>
        <p:nvPicPr>
          <p:cNvPr id="6" name="Picture 5">
            <a:extLst>
              <a:ext uri="{FF2B5EF4-FFF2-40B4-BE49-F238E27FC236}">
                <a16:creationId xmlns:a16="http://schemas.microsoft.com/office/drawing/2014/main" id="{9F233ACF-B0DF-724F-90DD-76A72BF2342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5006" t="-21184" b="-1"/>
          <a:stretch/>
        </p:blipFill>
        <p:spPr>
          <a:xfrm>
            <a:off x="5694217" y="5498048"/>
            <a:ext cx="6098019" cy="662629"/>
          </a:xfrm>
          <a:prstGeom prst="rect">
            <a:avLst/>
          </a:prstGeom>
        </p:spPr>
      </p:pic>
    </p:spTree>
    <p:extLst>
      <p:ext uri="{BB962C8B-B14F-4D97-AF65-F5344CB8AC3E}">
        <p14:creationId xmlns:p14="http://schemas.microsoft.com/office/powerpoint/2010/main" val="2591456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Rectangle 7"/>
          <p:cNvSpPr>
            <a:spLocks noGrp="1" noChangeArrowheads="1"/>
          </p:cNvSpPr>
          <p:nvPr>
            <p:ph type="dt" sz="half" idx="10"/>
          </p:nvPr>
        </p:nvSpPr>
        <p:spPr>
          <a:ln/>
        </p:spPr>
        <p:txBody>
          <a:bodyPr/>
          <a:lstStyle>
            <a:lvl1pPr>
              <a:defRPr/>
            </a:lvl1pPr>
          </a:lstStyle>
          <a:p>
            <a:fld id="{7DFC8B71-C80E-4514-A488-6E4EF74AB017}" type="datetime1">
              <a:rPr lang="en-US" smtClean="0"/>
              <a:t>8/3/2022</a:t>
            </a:fld>
            <a:endParaRPr lang="en-US"/>
          </a:p>
        </p:txBody>
      </p:sp>
      <p:sp>
        <p:nvSpPr>
          <p:cNvPr id="7" name="Rectangle 9"/>
          <p:cNvSpPr>
            <a:spLocks noGrp="1" noChangeArrowheads="1"/>
          </p:cNvSpPr>
          <p:nvPr>
            <p:ph type="sldNum" sz="quarter" idx="12"/>
          </p:nvPr>
        </p:nvSpPr>
        <p:spPr>
          <a:ln/>
        </p:spPr>
        <p:txBody>
          <a:bodyPr/>
          <a:lstStyle>
            <a:lvl1pPr>
              <a:defRPr/>
            </a:lvl1pPr>
          </a:lstStyle>
          <a:p>
            <a:fld id="{E3E1C030-5E23-4CD6-974C-C11ECEA976E4}" type="slidenum">
              <a:rPr lang="en-US" smtClean="0"/>
              <a:t>‹#›</a:t>
            </a:fld>
            <a:endParaRPr lang="en-US"/>
          </a:p>
        </p:txBody>
      </p:sp>
    </p:spTree>
    <p:extLst>
      <p:ext uri="{BB962C8B-B14F-4D97-AF65-F5344CB8AC3E}">
        <p14:creationId xmlns:p14="http://schemas.microsoft.com/office/powerpoint/2010/main" val="3400023106"/>
      </p:ext>
    </p:extLst>
  </p:cSld>
  <p:clrMapOvr>
    <a:masterClrMapping/>
  </p:clrMapOvr>
  <p:transition>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What is NH Save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123CEE3-B21A-A643-8A3D-B09FFBCC543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084" t="8926" b="19886"/>
          <a:stretch/>
        </p:blipFill>
        <p:spPr>
          <a:xfrm>
            <a:off x="0" y="-10048"/>
            <a:ext cx="12202048" cy="6868048"/>
          </a:xfrm>
          <a:prstGeom prst="rect">
            <a:avLst/>
          </a:prstGeom>
        </p:spPr>
      </p:pic>
      <p:pic>
        <p:nvPicPr>
          <p:cNvPr id="25" name="Picture 24" descr="A black and white logo&#10;&#10;Description automatically generated with low confidence">
            <a:extLst>
              <a:ext uri="{FF2B5EF4-FFF2-40B4-BE49-F238E27FC236}">
                <a16:creationId xmlns:a16="http://schemas.microsoft.com/office/drawing/2014/main" id="{6BCC11E2-A91B-3548-A918-0F712061E53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81953" y="246192"/>
            <a:ext cx="2169041" cy="677825"/>
          </a:xfrm>
          <a:prstGeom prst="rect">
            <a:avLst/>
          </a:prstGeom>
        </p:spPr>
      </p:pic>
      <p:pic>
        <p:nvPicPr>
          <p:cNvPr id="26" name="Picture 25">
            <a:extLst>
              <a:ext uri="{FF2B5EF4-FFF2-40B4-BE49-F238E27FC236}">
                <a16:creationId xmlns:a16="http://schemas.microsoft.com/office/drawing/2014/main" id="{FFF346C4-5BE9-D94E-8987-5F301B1611C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512515" y="5959944"/>
            <a:ext cx="7166970" cy="524778"/>
          </a:xfrm>
          <a:prstGeom prst="rect">
            <a:avLst/>
          </a:prstGeom>
        </p:spPr>
      </p:pic>
      <p:sp>
        <p:nvSpPr>
          <p:cNvPr id="27" name="TextBox 26">
            <a:extLst>
              <a:ext uri="{FF2B5EF4-FFF2-40B4-BE49-F238E27FC236}">
                <a16:creationId xmlns:a16="http://schemas.microsoft.com/office/drawing/2014/main" id="{6E427512-C464-EA4C-9A1F-97E6F573EC19}"/>
              </a:ext>
            </a:extLst>
          </p:cNvPr>
          <p:cNvSpPr txBox="1"/>
          <p:nvPr userDrawn="1"/>
        </p:nvSpPr>
        <p:spPr>
          <a:xfrm>
            <a:off x="2462215" y="2821677"/>
            <a:ext cx="6554785" cy="1978106"/>
          </a:xfrm>
          <a:prstGeom prst="rect">
            <a:avLst/>
          </a:prstGeom>
          <a:noFill/>
        </p:spPr>
        <p:txBody>
          <a:bodyPr wrap="square" rtlCol="0">
            <a:spAutoFit/>
          </a:bodyPr>
          <a:lstStyle/>
          <a:p>
            <a:pPr>
              <a:lnSpc>
                <a:spcPts val="3000"/>
              </a:lnSpc>
            </a:pPr>
            <a:r>
              <a:rPr lang="en-US" sz="2000" b="0" i="0">
                <a:solidFill>
                  <a:schemeClr val="bg1"/>
                </a:solidFill>
                <a:effectLst/>
                <a:latin typeface="Arial" panose="020B0604020202020204" pitchFamily="34" charset="0"/>
                <a:cs typeface="Arial" panose="020B0604020202020204" pitchFamily="34" charset="0"/>
              </a:rPr>
              <a:t>NHSaves is a collaboration of New Hampshire’s electric and natural gas utilities working together to provide NH customers with information, incentives, and support designed to save energy, reduce costs, and protect our environment statewide.</a:t>
            </a:r>
          </a:p>
        </p:txBody>
      </p:sp>
      <p:sp>
        <p:nvSpPr>
          <p:cNvPr id="28" name="Rectangle 27">
            <a:extLst>
              <a:ext uri="{FF2B5EF4-FFF2-40B4-BE49-F238E27FC236}">
                <a16:creationId xmlns:a16="http://schemas.microsoft.com/office/drawing/2014/main" id="{DE4593AB-D215-9B4E-8429-10B0D3F9E82F}"/>
              </a:ext>
            </a:extLst>
          </p:cNvPr>
          <p:cNvSpPr/>
          <p:nvPr userDrawn="1"/>
        </p:nvSpPr>
        <p:spPr>
          <a:xfrm>
            <a:off x="2462214" y="1905817"/>
            <a:ext cx="7240585" cy="152401"/>
          </a:xfrm>
          <a:prstGeom prst="rect">
            <a:avLst/>
          </a:prstGeom>
          <a:solidFill>
            <a:schemeClr val="bg1">
              <a:alpha val="3139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4AC7B4B-1C88-084D-B6FE-052A640C7DF0}"/>
              </a:ext>
            </a:extLst>
          </p:cNvPr>
          <p:cNvSpPr txBox="1"/>
          <p:nvPr userDrawn="1"/>
        </p:nvSpPr>
        <p:spPr>
          <a:xfrm>
            <a:off x="1845547" y="1036470"/>
            <a:ext cx="8500906" cy="1107996"/>
          </a:xfrm>
          <a:prstGeom prst="rect">
            <a:avLst/>
          </a:prstGeom>
          <a:noFill/>
        </p:spPr>
        <p:txBody>
          <a:bodyPr wrap="square" rtlCol="0">
            <a:spAutoFit/>
          </a:bodyPr>
          <a:lstStyle/>
          <a:p>
            <a:pPr algn="ctr"/>
            <a:r>
              <a:rPr lang="en-US" sz="6600" b="1">
                <a:solidFill>
                  <a:schemeClr val="bg1"/>
                </a:solidFill>
              </a:rPr>
              <a:t>What is </a:t>
            </a:r>
            <a:r>
              <a:rPr lang="en-US" sz="6600" b="1" err="1">
                <a:solidFill>
                  <a:schemeClr val="bg1"/>
                </a:solidFill>
              </a:rPr>
              <a:t>NHSaves</a:t>
            </a:r>
            <a:r>
              <a:rPr lang="en-US" sz="6600" b="1">
                <a:solidFill>
                  <a:schemeClr val="bg1"/>
                </a:solidFill>
              </a:rPr>
              <a:t>?</a:t>
            </a:r>
          </a:p>
        </p:txBody>
      </p:sp>
      <p:sp>
        <p:nvSpPr>
          <p:cNvPr id="31" name="Slide Number Placeholder 3">
            <a:extLst>
              <a:ext uri="{FF2B5EF4-FFF2-40B4-BE49-F238E27FC236}">
                <a16:creationId xmlns:a16="http://schemas.microsoft.com/office/drawing/2014/main" id="{0169CD84-5890-A64C-90A2-3B2452E3682E}"/>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bg1"/>
                </a:solidFill>
              </a:defRPr>
            </a:lvl1pPr>
          </a:lstStyle>
          <a:p>
            <a:fld id="{C04D7172-4A6F-4B62-A970-0BE0B9CB0B64}" type="slidenum">
              <a:rPr lang="en-US" smtClean="0"/>
              <a:pPr/>
              <a:t>‹#›</a:t>
            </a:fld>
            <a:endParaRPr lang="en-US"/>
          </a:p>
        </p:txBody>
      </p:sp>
    </p:spTree>
    <p:extLst>
      <p:ext uri="{BB962C8B-B14F-4D97-AF65-F5344CB8AC3E}">
        <p14:creationId xmlns:p14="http://schemas.microsoft.com/office/powerpoint/2010/main" val="34500363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Guidelines">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55CEE3AE-720D-43E8-A162-7F68C000B255}"/>
              </a:ext>
            </a:extLst>
          </p:cNvPr>
          <p:cNvGrpSpPr/>
          <p:nvPr userDrawn="1"/>
        </p:nvGrpSpPr>
        <p:grpSpPr>
          <a:xfrm>
            <a:off x="6823831" y="1206726"/>
            <a:ext cx="5323565" cy="4729617"/>
            <a:chOff x="6868435" y="1206726"/>
            <a:chExt cx="5323565" cy="4729617"/>
          </a:xfrm>
        </p:grpSpPr>
        <p:grpSp>
          <p:nvGrpSpPr>
            <p:cNvPr id="17" name="Group 16">
              <a:extLst>
                <a:ext uri="{FF2B5EF4-FFF2-40B4-BE49-F238E27FC236}">
                  <a16:creationId xmlns:a16="http://schemas.microsoft.com/office/drawing/2014/main" id="{14BCA723-1D41-47E7-809B-F6338596DE54}"/>
                </a:ext>
              </a:extLst>
            </p:cNvPr>
            <p:cNvGrpSpPr/>
            <p:nvPr userDrawn="1"/>
          </p:nvGrpSpPr>
          <p:grpSpPr>
            <a:xfrm>
              <a:off x="6868435" y="1206726"/>
              <a:ext cx="5323565" cy="4729617"/>
              <a:chOff x="6868435" y="1206726"/>
              <a:chExt cx="5323565" cy="4729617"/>
            </a:xfrm>
            <a:solidFill>
              <a:schemeClr val="bg1">
                <a:lumMod val="95000"/>
              </a:schemeClr>
            </a:solidFill>
          </p:grpSpPr>
          <p:sp>
            <p:nvSpPr>
              <p:cNvPr id="20" name="Oval 19">
                <a:extLst>
                  <a:ext uri="{FF2B5EF4-FFF2-40B4-BE49-F238E27FC236}">
                    <a16:creationId xmlns:a16="http://schemas.microsoft.com/office/drawing/2014/main" id="{798831DB-40D5-469E-BA46-61F02D2EBC9F}"/>
                  </a:ext>
                </a:extLst>
              </p:cNvPr>
              <p:cNvSpPr/>
              <p:nvPr userDrawn="1"/>
            </p:nvSpPr>
            <p:spPr>
              <a:xfrm>
                <a:off x="6868435" y="1206726"/>
                <a:ext cx="4729617" cy="4729617"/>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6E570D7-F474-42BB-819A-0892C050482C}"/>
                  </a:ext>
                </a:extLst>
              </p:cNvPr>
              <p:cNvSpPr/>
              <p:nvPr userDrawn="1"/>
            </p:nvSpPr>
            <p:spPr>
              <a:xfrm>
                <a:off x="10327147" y="1206726"/>
                <a:ext cx="1394960" cy="1394960"/>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4DE4B0CA-F329-4B1F-B9CB-7B0D00794C50}"/>
                  </a:ext>
                </a:extLst>
              </p:cNvPr>
              <p:cNvSpPr/>
              <p:nvPr userDrawn="1"/>
            </p:nvSpPr>
            <p:spPr>
              <a:xfrm>
                <a:off x="11771085" y="2409372"/>
                <a:ext cx="420915" cy="420915"/>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 name="Straight Connector 17">
              <a:extLst>
                <a:ext uri="{FF2B5EF4-FFF2-40B4-BE49-F238E27FC236}">
                  <a16:creationId xmlns:a16="http://schemas.microsoft.com/office/drawing/2014/main" id="{7E0E8F7F-6D9C-433A-862B-A0AEC5698C85}"/>
                </a:ext>
              </a:extLst>
            </p:cNvPr>
            <p:cNvCxnSpPr>
              <a:cxnSpLocks/>
            </p:cNvCxnSpPr>
            <p:nvPr userDrawn="1"/>
          </p:nvCxnSpPr>
          <p:spPr>
            <a:xfrm>
              <a:off x="6868435" y="2973705"/>
              <a:ext cx="4729617"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FAF83E3-C1D0-4CD6-B18E-5796C928844B}"/>
                </a:ext>
              </a:extLst>
            </p:cNvPr>
            <p:cNvCxnSpPr>
              <a:cxnSpLocks/>
            </p:cNvCxnSpPr>
            <p:nvPr userDrawn="1"/>
          </p:nvCxnSpPr>
          <p:spPr>
            <a:xfrm>
              <a:off x="7016641" y="4431846"/>
              <a:ext cx="4488315" cy="0"/>
            </a:xfrm>
            <a:prstGeom prst="line">
              <a:avLst/>
            </a:prstGeom>
            <a:ln w="165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4" name="Title 1">
            <a:extLst>
              <a:ext uri="{FF2B5EF4-FFF2-40B4-BE49-F238E27FC236}">
                <a16:creationId xmlns:a16="http://schemas.microsoft.com/office/drawing/2014/main" id="{96E97C8D-E744-48DD-B4CC-D607A4E50A74}"/>
              </a:ext>
            </a:extLst>
          </p:cNvPr>
          <p:cNvSpPr txBox="1">
            <a:spLocks/>
          </p:cNvSpPr>
          <p:nvPr userDrawn="1"/>
        </p:nvSpPr>
        <p:spPr>
          <a:xfrm>
            <a:off x="1275217" y="0"/>
            <a:ext cx="10804865" cy="8540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spc="600">
                <a:solidFill>
                  <a:schemeClr val="bg1">
                    <a:lumMod val="65000"/>
                  </a:schemeClr>
                </a:solidFill>
                <a:latin typeface="Arial Black" panose="020B0A04020102020204" pitchFamily="34" charset="0"/>
              </a:rPr>
              <a:t>DELETE </a:t>
            </a:r>
            <a:r>
              <a:rPr lang="en-US" b="0" spc="600">
                <a:solidFill>
                  <a:schemeClr val="bg1">
                    <a:lumMod val="65000"/>
                  </a:schemeClr>
                </a:solidFill>
                <a:latin typeface="Arial Black" panose="020B0A04020102020204" pitchFamily="34" charset="0"/>
              </a:rPr>
              <a:t>THIS</a:t>
            </a:r>
            <a:r>
              <a:rPr lang="en-US" spc="600">
                <a:solidFill>
                  <a:schemeClr val="bg1">
                    <a:lumMod val="65000"/>
                  </a:schemeClr>
                </a:solidFill>
                <a:latin typeface="Arial Black" panose="020B0A04020102020204" pitchFamily="34" charset="0"/>
              </a:rPr>
              <a:t> SLIDE BEFORE USING</a:t>
            </a:r>
          </a:p>
        </p:txBody>
      </p:sp>
      <p:sp>
        <p:nvSpPr>
          <p:cNvPr id="16" name="TextBox 15">
            <a:extLst>
              <a:ext uri="{FF2B5EF4-FFF2-40B4-BE49-F238E27FC236}">
                <a16:creationId xmlns:a16="http://schemas.microsoft.com/office/drawing/2014/main" id="{4AA3D545-3982-8047-9CBC-0E0083ABC628}"/>
              </a:ext>
            </a:extLst>
          </p:cNvPr>
          <p:cNvSpPr txBox="1"/>
          <p:nvPr userDrawn="1"/>
        </p:nvSpPr>
        <p:spPr>
          <a:xfrm>
            <a:off x="966162" y="2159554"/>
            <a:ext cx="11225838" cy="1815882"/>
          </a:xfrm>
          <a:prstGeom prst="rect">
            <a:avLst/>
          </a:prstGeom>
          <a:noFill/>
        </p:spPr>
        <p:txBody>
          <a:bodyPr wrap="square" rtlCol="0">
            <a:spAutoFit/>
          </a:bodyPr>
          <a:lstStyle/>
          <a:p>
            <a:pPr marL="285750" indent="-285750">
              <a:buFont typeface="Arial" panose="020B0604020202020204" pitchFamily="34" charset="0"/>
              <a:buChar char="•"/>
            </a:pPr>
            <a:r>
              <a:rPr lang="en-US" sz="1600" b="1"/>
              <a:t>Plan your structure. </a:t>
            </a:r>
            <a:r>
              <a:rPr lang="en-US" sz="1600"/>
              <a:t>A good presentation flows like a good story.</a:t>
            </a:r>
          </a:p>
          <a:p>
            <a:pPr marL="285750" indent="-285750">
              <a:buFont typeface="Arial" panose="020B0604020202020204" pitchFamily="34" charset="0"/>
              <a:buChar char="•"/>
            </a:pPr>
            <a:r>
              <a:rPr lang="en-US" sz="1600" b="1"/>
              <a:t>Use Keywords</a:t>
            </a:r>
            <a:r>
              <a:rPr lang="en-US" sz="1600"/>
              <a:t>. Look for ways to drill your message in one or two words. (i.e., Implementation, Assessment)</a:t>
            </a:r>
          </a:p>
          <a:p>
            <a:pPr marL="285750" indent="-285750">
              <a:buFont typeface="Arial" panose="020B0604020202020204" pitchFamily="34" charset="0"/>
              <a:buChar char="•"/>
            </a:pPr>
            <a:r>
              <a:rPr lang="en-US" sz="1600" b="1"/>
              <a:t>Keep it conversational. </a:t>
            </a:r>
            <a:r>
              <a:rPr lang="en-US" sz="1600"/>
              <a:t>No matter how knowledgeable the audience, keep it light, non-technical, and positive.</a:t>
            </a:r>
          </a:p>
          <a:p>
            <a:pPr marL="285750" indent="-285750">
              <a:buFont typeface="Arial" panose="020B0604020202020204" pitchFamily="34" charset="0"/>
              <a:buChar char="•"/>
            </a:pPr>
            <a:r>
              <a:rPr lang="en-US" sz="1600" b="1"/>
              <a:t>Focus on the takeaway</a:t>
            </a:r>
            <a:r>
              <a:rPr lang="en-US" sz="1600"/>
              <a:t>. What is the one thing you want your audience to act on or remember?</a:t>
            </a:r>
          </a:p>
          <a:p>
            <a:pPr marL="285750" indent="-285750">
              <a:buFont typeface="Arial" panose="020B0604020202020204" pitchFamily="34" charset="0"/>
              <a:buChar char="•"/>
            </a:pPr>
            <a:r>
              <a:rPr lang="en-US" sz="1600" b="1"/>
              <a:t>Slides are a guide. </a:t>
            </a:r>
            <a:r>
              <a:rPr lang="en-US" sz="1600"/>
              <a:t>They are purely visual, not a script. Think of slides like graphics on the evening news.</a:t>
            </a:r>
          </a:p>
          <a:p>
            <a:pPr marL="285750" indent="-285750">
              <a:buFont typeface="Arial" panose="020B0604020202020204" pitchFamily="34" charset="0"/>
              <a:buChar char="•"/>
            </a:pPr>
            <a:r>
              <a:rPr lang="en-US" sz="1600" b="1"/>
              <a:t>Presentations are not leave-behinds. </a:t>
            </a:r>
            <a:r>
              <a:rPr lang="en-US" sz="1600"/>
              <a:t>No one should be able to give the presentation without additional background knowledge or the subject matter expert (</a:t>
            </a:r>
            <a:r>
              <a:rPr lang="en-US" sz="1600" b="1" i="1"/>
              <a:t>you</a:t>
            </a:r>
            <a:r>
              <a:rPr lang="en-US" sz="1600"/>
              <a:t>). Consider emailing hand-outs after the presentation instead.</a:t>
            </a:r>
          </a:p>
        </p:txBody>
      </p:sp>
      <p:sp>
        <p:nvSpPr>
          <p:cNvPr id="24" name="Title 1">
            <a:extLst>
              <a:ext uri="{FF2B5EF4-FFF2-40B4-BE49-F238E27FC236}">
                <a16:creationId xmlns:a16="http://schemas.microsoft.com/office/drawing/2014/main" id="{F4987BFF-022F-3B48-A8FD-4A902A2C5089}"/>
              </a:ext>
            </a:extLst>
          </p:cNvPr>
          <p:cNvSpPr txBox="1">
            <a:spLocks/>
          </p:cNvSpPr>
          <p:nvPr userDrawn="1"/>
        </p:nvSpPr>
        <p:spPr>
          <a:xfrm>
            <a:off x="966161" y="4442814"/>
            <a:ext cx="6064421" cy="70296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a:solidFill>
                  <a:schemeClr val="accent2"/>
                </a:solidFill>
              </a:rPr>
              <a:t>How to Use this template</a:t>
            </a:r>
          </a:p>
        </p:txBody>
      </p:sp>
      <p:sp>
        <p:nvSpPr>
          <p:cNvPr id="25" name="TextBox 24">
            <a:extLst>
              <a:ext uri="{FF2B5EF4-FFF2-40B4-BE49-F238E27FC236}">
                <a16:creationId xmlns:a16="http://schemas.microsoft.com/office/drawing/2014/main" id="{13013D54-ECC0-864E-87B8-7C249872EBD9}"/>
              </a:ext>
            </a:extLst>
          </p:cNvPr>
          <p:cNvSpPr txBox="1"/>
          <p:nvPr userDrawn="1"/>
        </p:nvSpPr>
        <p:spPr>
          <a:xfrm>
            <a:off x="966161" y="5055035"/>
            <a:ext cx="10696676" cy="1323439"/>
          </a:xfrm>
          <a:prstGeom prst="rect">
            <a:avLst/>
          </a:prstGeom>
          <a:noFill/>
        </p:spPr>
        <p:txBody>
          <a:bodyPr wrap="square" rtlCol="0">
            <a:spAutoFit/>
          </a:bodyPr>
          <a:lstStyle/>
          <a:p>
            <a:pPr marL="285750" indent="-285750">
              <a:buFont typeface="Arial" panose="020B0604020202020204" pitchFamily="34" charset="0"/>
              <a:buChar char="•"/>
            </a:pPr>
            <a:r>
              <a:rPr lang="en-US" sz="1600" b="1"/>
              <a:t>Make smart use of each layout. </a:t>
            </a:r>
            <a:r>
              <a:rPr lang="en-US" sz="1600"/>
              <a:t>Text boxes are small for a reason. If your text doesn’t fit, look for ways to cut.</a:t>
            </a:r>
          </a:p>
          <a:p>
            <a:pPr marL="285750" indent="-285750">
              <a:buFont typeface="Arial" panose="020B0604020202020204" pitchFamily="34" charset="0"/>
              <a:buChar char="•"/>
            </a:pPr>
            <a:r>
              <a:rPr lang="en-US" sz="1600" b="1"/>
              <a:t>Font</a:t>
            </a:r>
            <a:r>
              <a:rPr lang="en-US" sz="1600"/>
              <a:t>. Font should be no smaller than 18pt.</a:t>
            </a:r>
          </a:p>
          <a:p>
            <a:pPr marL="285750" indent="-285750">
              <a:buFont typeface="Arial" panose="020B0604020202020204" pitchFamily="34" charset="0"/>
              <a:buChar char="•"/>
            </a:pPr>
            <a:r>
              <a:rPr lang="en-US" sz="1600" b="1"/>
              <a:t>Graphics</a:t>
            </a:r>
            <a:r>
              <a:rPr lang="en-US" sz="1600"/>
              <a:t>. All images must be </a:t>
            </a:r>
            <a:r>
              <a:rPr lang="en-US" sz="1600" b="1"/>
              <a:t>copyright free or properly purchased</a:t>
            </a:r>
            <a:r>
              <a:rPr lang="en-US" sz="1600"/>
              <a:t>. You are may add photos and icons, but </a:t>
            </a:r>
            <a:r>
              <a:rPr lang="en-US" sz="1600" b="0"/>
              <a:t>no screenshots or clipart. </a:t>
            </a:r>
          </a:p>
          <a:p>
            <a:pPr marL="285750" indent="-285750">
              <a:buFont typeface="Arial" panose="020B0604020202020204" pitchFamily="34" charset="0"/>
              <a:buChar char="•"/>
            </a:pPr>
            <a:r>
              <a:rPr lang="en-US" sz="1600" b="1"/>
              <a:t>Charts and graphs. </a:t>
            </a:r>
            <a:r>
              <a:rPr lang="en-US" sz="1600"/>
              <a:t>Charts should be as simple as the text. Drill your data down to the </a:t>
            </a:r>
            <a:r>
              <a:rPr lang="en-US" sz="1600" b="1"/>
              <a:t>top five categories max</a:t>
            </a:r>
            <a:r>
              <a:rPr lang="en-US" sz="1600"/>
              <a:t>.</a:t>
            </a:r>
            <a:endParaRPr lang="en-US" sz="1600" b="1"/>
          </a:p>
        </p:txBody>
      </p:sp>
      <p:sp>
        <p:nvSpPr>
          <p:cNvPr id="26" name="Title 1">
            <a:extLst>
              <a:ext uri="{FF2B5EF4-FFF2-40B4-BE49-F238E27FC236}">
                <a16:creationId xmlns:a16="http://schemas.microsoft.com/office/drawing/2014/main" id="{8AAC2DDC-63A7-B840-ACA1-4C459BF78986}"/>
              </a:ext>
            </a:extLst>
          </p:cNvPr>
          <p:cNvSpPr txBox="1">
            <a:spLocks/>
          </p:cNvSpPr>
          <p:nvPr userDrawn="1"/>
        </p:nvSpPr>
        <p:spPr>
          <a:xfrm>
            <a:off x="966161" y="1456593"/>
            <a:ext cx="6064421" cy="70296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a:solidFill>
                  <a:schemeClr val="accent1"/>
                </a:solidFill>
              </a:rPr>
              <a:t>Presentation Guidelines</a:t>
            </a:r>
          </a:p>
        </p:txBody>
      </p:sp>
    </p:spTree>
    <p:extLst>
      <p:ext uri="{BB962C8B-B14F-4D97-AF65-F5344CB8AC3E}">
        <p14:creationId xmlns:p14="http://schemas.microsoft.com/office/powerpoint/2010/main" val="15114576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C&amp;I Quote or Agenda Item 1">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9B2074B-BDE1-458B-B714-6F122F0A829B}"/>
              </a:ext>
            </a:extLst>
          </p:cNvPr>
          <p:cNvSpPr>
            <a:spLocks noGrp="1"/>
          </p:cNvSpPr>
          <p:nvPr>
            <p:ph type="body" sz="quarter" idx="11"/>
          </p:nvPr>
        </p:nvSpPr>
        <p:spPr>
          <a:xfrm>
            <a:off x="6134102" y="5345509"/>
            <a:ext cx="5701110" cy="914400"/>
          </a:xfrm>
        </p:spPr>
        <p:txBody>
          <a:bodyPr/>
          <a:lstStyle>
            <a:lvl1pPr algn="r">
              <a:defRPr>
                <a:solidFill>
                  <a:schemeClr val="tx1"/>
                </a:solidFill>
              </a:defRPr>
            </a:lvl1pPr>
            <a:lvl2pPr marL="457200" indent="0">
              <a:buNone/>
              <a:defRPr/>
            </a:lvl2pPr>
          </a:lstStyle>
          <a:p>
            <a:pPr lvl="0"/>
            <a:r>
              <a:rPr lang="en-US"/>
              <a:t>Click to edit Master text styles</a:t>
            </a:r>
          </a:p>
        </p:txBody>
      </p:sp>
      <p:pic>
        <p:nvPicPr>
          <p:cNvPr id="10" name="Picture 9">
            <a:extLst>
              <a:ext uri="{FF2B5EF4-FFF2-40B4-BE49-F238E27FC236}">
                <a16:creationId xmlns:a16="http://schemas.microsoft.com/office/drawing/2014/main" id="{ABD46F88-5493-7341-A374-C1434D84D3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55241" y="1000919"/>
            <a:ext cx="4747418" cy="4747418"/>
          </a:xfrm>
          <a:prstGeom prst="rect">
            <a:avLst/>
          </a:prstGeom>
        </p:spPr>
      </p:pic>
      <p:sp>
        <p:nvSpPr>
          <p:cNvPr id="11" name="Text Placeholder 10">
            <a:extLst>
              <a:ext uri="{FF2B5EF4-FFF2-40B4-BE49-F238E27FC236}">
                <a16:creationId xmlns:a16="http://schemas.microsoft.com/office/drawing/2014/main" id="{7BECB8D0-E2F9-4E2F-9B2E-DB9F163884BC}"/>
              </a:ext>
            </a:extLst>
          </p:cNvPr>
          <p:cNvSpPr>
            <a:spLocks noGrp="1"/>
          </p:cNvSpPr>
          <p:nvPr>
            <p:ph type="body" sz="quarter" idx="10"/>
          </p:nvPr>
        </p:nvSpPr>
        <p:spPr>
          <a:xfrm>
            <a:off x="6134102" y="1055291"/>
            <a:ext cx="5701110" cy="2319337"/>
          </a:xfrm>
        </p:spPr>
        <p:txBody>
          <a:bodyPr>
            <a:noAutofit/>
          </a:bodyPr>
          <a:lstStyle>
            <a:lvl1pPr algn="r">
              <a:defRPr sz="6000">
                <a:solidFill>
                  <a:schemeClr val="accent2"/>
                </a:solidFill>
              </a:defRPr>
            </a:lvl1pPr>
            <a:lvl2pPr marL="457200" indent="0">
              <a:buNone/>
              <a:defRPr/>
            </a:lvl2pPr>
          </a:lstStyle>
          <a:p>
            <a:pPr lvl="0"/>
            <a:r>
              <a:rPr lang="en-US"/>
              <a:t>Click to edit Master text styles</a:t>
            </a:r>
          </a:p>
        </p:txBody>
      </p:sp>
      <p:sp>
        <p:nvSpPr>
          <p:cNvPr id="7" name="Picture Placeholder 4">
            <a:extLst>
              <a:ext uri="{FF2B5EF4-FFF2-40B4-BE49-F238E27FC236}">
                <a16:creationId xmlns:a16="http://schemas.microsoft.com/office/drawing/2014/main" id="{90B7AC05-EA0C-4404-9E02-5D29871A649C}"/>
              </a:ext>
            </a:extLst>
          </p:cNvPr>
          <p:cNvSpPr>
            <a:spLocks noGrp="1"/>
          </p:cNvSpPr>
          <p:nvPr>
            <p:ph type="pic" sz="quarter" idx="12"/>
          </p:nvPr>
        </p:nvSpPr>
        <p:spPr>
          <a:xfrm>
            <a:off x="642715" y="1000919"/>
            <a:ext cx="4746625" cy="4746625"/>
          </a:xfrm>
        </p:spPr>
        <p:txBody>
          <a:bodyPr/>
          <a:lstStyle/>
          <a:p>
            <a:endParaRPr lang="en-US"/>
          </a:p>
        </p:txBody>
      </p:sp>
      <p:sp>
        <p:nvSpPr>
          <p:cNvPr id="3" name="Freeform 2">
            <a:extLst>
              <a:ext uri="{FF2B5EF4-FFF2-40B4-BE49-F238E27FC236}">
                <a16:creationId xmlns:a16="http://schemas.microsoft.com/office/drawing/2014/main" id="{74A09DB9-6493-1842-A91D-FE8DAD25C38A}"/>
              </a:ext>
            </a:extLst>
          </p:cNvPr>
          <p:cNvSpPr/>
          <p:nvPr userDrawn="1"/>
        </p:nvSpPr>
        <p:spPr>
          <a:xfrm>
            <a:off x="-1" y="0"/>
            <a:ext cx="6057900" cy="6883400"/>
          </a:xfrm>
          <a:custGeom>
            <a:avLst/>
            <a:gdLst>
              <a:gd name="connsiteX0" fmla="*/ 0 w 6057900"/>
              <a:gd name="connsiteY0" fmla="*/ 6870700 h 6883400"/>
              <a:gd name="connsiteX1" fmla="*/ 0 w 6057900"/>
              <a:gd name="connsiteY1" fmla="*/ 0 h 6883400"/>
              <a:gd name="connsiteX2" fmla="*/ 546100 w 6057900"/>
              <a:gd name="connsiteY2" fmla="*/ 0 h 6883400"/>
              <a:gd name="connsiteX3" fmla="*/ 1308100 w 6057900"/>
              <a:gd name="connsiteY3" fmla="*/ 0 h 6883400"/>
              <a:gd name="connsiteX4" fmla="*/ 6057900 w 6057900"/>
              <a:gd name="connsiteY4" fmla="*/ 6883400 h 6883400"/>
              <a:gd name="connsiteX5" fmla="*/ 0 w 6057900"/>
              <a:gd name="connsiteY5"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7900" h="6883400">
                <a:moveTo>
                  <a:pt x="0" y="6870700"/>
                </a:moveTo>
                <a:lnTo>
                  <a:pt x="0" y="0"/>
                </a:lnTo>
                <a:lnTo>
                  <a:pt x="546100" y="0"/>
                </a:lnTo>
                <a:lnTo>
                  <a:pt x="1308100" y="0"/>
                </a:lnTo>
                <a:lnTo>
                  <a:pt x="6057900" y="6883400"/>
                </a:lnTo>
                <a:lnTo>
                  <a:pt x="0" y="6870700"/>
                </a:lnTo>
                <a:close/>
              </a:path>
            </a:pathLst>
          </a:custGeom>
          <a:solidFill>
            <a:schemeClr val="accent2">
              <a:alpha val="618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1BC68E35-E82B-8343-8C49-E4D6B85279BA}"/>
              </a:ext>
            </a:extLst>
          </p:cNvPr>
          <p:cNvCxnSpPr>
            <a:stCxn id="3" idx="3"/>
            <a:endCxn id="3" idx="4"/>
          </p:cNvCxnSpPr>
          <p:nvPr userDrawn="1"/>
        </p:nvCxnSpPr>
        <p:spPr>
          <a:xfrm>
            <a:off x="1308099" y="0"/>
            <a:ext cx="4749800" cy="6883400"/>
          </a:xfrm>
          <a:prstGeom prst="line">
            <a:avLst/>
          </a:prstGeom>
          <a:ln w="22225">
            <a:solidFill>
              <a:schemeClr val="accent3">
                <a:alpha val="50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3">
            <a:extLst>
              <a:ext uri="{FF2B5EF4-FFF2-40B4-BE49-F238E27FC236}">
                <a16:creationId xmlns:a16="http://schemas.microsoft.com/office/drawing/2014/main" id="{32AC726D-4606-45B2-B229-ED857BAB5883}"/>
              </a:ext>
            </a:extLst>
          </p:cNvPr>
          <p:cNvSpPr>
            <a:spLocks noGrp="1"/>
          </p:cNvSpPr>
          <p:nvPr>
            <p:ph type="sldNum" sz="quarter" idx="4"/>
          </p:nvPr>
        </p:nvSpPr>
        <p:spPr>
          <a:xfrm>
            <a:off x="0" y="9559"/>
            <a:ext cx="2743200" cy="365125"/>
          </a:xfrm>
          <a:prstGeom prst="rect">
            <a:avLst/>
          </a:prstGeom>
        </p:spPr>
        <p:txBody>
          <a:bodyPr vert="horz" lIns="91440" tIns="45720" rIns="91440" bIns="45720" rtlCol="0" anchor="ctr"/>
          <a:lstStyle>
            <a:lvl1pPr algn="l">
              <a:defRPr sz="1200">
                <a:solidFill>
                  <a:schemeClr val="bg1"/>
                </a:solidFill>
              </a:defRPr>
            </a:lvl1pPr>
          </a:lstStyle>
          <a:p>
            <a:fld id="{7D2886F5-B1AE-4508-9C9A-6319CDFEB770}" type="slidenum">
              <a:rPr lang="en-US" smtClean="0"/>
              <a:pPr/>
              <a:t>‹#›</a:t>
            </a:fld>
            <a:endParaRPr lang="en-US"/>
          </a:p>
        </p:txBody>
      </p:sp>
    </p:spTree>
    <p:extLst>
      <p:ext uri="{BB962C8B-B14F-4D97-AF65-F5344CB8AC3E}">
        <p14:creationId xmlns:p14="http://schemas.microsoft.com/office/powerpoint/2010/main" val="27805669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F07A3-FF8F-4511-B2D3-19DBDC3E0E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BF4636-E4DE-4CCC-894C-86C4287597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8A8B22-3CB7-43CE-BAA8-06DA5FE95D3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628B006-E856-4387-954C-944BE127E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B3D9B-4362-4E09-8ECB-A47CF82A7551}"/>
              </a:ext>
            </a:extLst>
          </p:cNvPr>
          <p:cNvSpPr>
            <a:spLocks noGrp="1"/>
          </p:cNvSpPr>
          <p:nvPr>
            <p:ph type="sldNum" sz="quarter" idx="12"/>
          </p:nvPr>
        </p:nvSpPr>
        <p:spPr/>
        <p:txBody>
          <a:bodyPr/>
          <a:lstStyle/>
          <a:p>
            <a:fld id="{06C85949-B1FA-4F31-A761-9BB66EA0473E}" type="slidenum">
              <a:rPr lang="en-US" smtClean="0"/>
              <a:t>‹#›</a:t>
            </a:fld>
            <a:endParaRPr lang="en-US"/>
          </a:p>
        </p:txBody>
      </p:sp>
    </p:spTree>
    <p:extLst>
      <p:ext uri="{BB962C8B-B14F-4D97-AF65-F5344CB8AC3E}">
        <p14:creationId xmlns:p14="http://schemas.microsoft.com/office/powerpoint/2010/main" val="4784877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Graph or char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1985222-1B1F-4B49-8C2F-502C9F72F5D0}"/>
              </a:ext>
            </a:extLst>
          </p:cNvPr>
          <p:cNvSpPr>
            <a:spLocks noGrp="1"/>
          </p:cNvSpPr>
          <p:nvPr>
            <p:ph type="title"/>
          </p:nvPr>
        </p:nvSpPr>
        <p:spPr>
          <a:xfrm>
            <a:off x="7728410" y="305026"/>
            <a:ext cx="3932237" cy="1600200"/>
          </a:xfrm>
        </p:spPr>
        <p:txBody>
          <a:bodyPr anchor="b"/>
          <a:lstStyle>
            <a:lvl1pPr algn="r">
              <a:defRPr sz="3200"/>
            </a:lvl1pPr>
          </a:lstStyle>
          <a:p>
            <a:r>
              <a:rPr lang="en-US"/>
              <a:t>Click to edit Master title style</a:t>
            </a:r>
          </a:p>
        </p:txBody>
      </p:sp>
      <p:sp>
        <p:nvSpPr>
          <p:cNvPr id="21" name="Freeform 20">
            <a:extLst>
              <a:ext uri="{FF2B5EF4-FFF2-40B4-BE49-F238E27FC236}">
                <a16:creationId xmlns:a16="http://schemas.microsoft.com/office/drawing/2014/main" id="{E47ED850-8191-2344-BBFE-13A6C3E97809}"/>
              </a:ext>
            </a:extLst>
          </p:cNvPr>
          <p:cNvSpPr/>
          <p:nvPr userDrawn="1"/>
        </p:nvSpPr>
        <p:spPr>
          <a:xfrm>
            <a:off x="0" y="0"/>
            <a:ext cx="6057900" cy="6883400"/>
          </a:xfrm>
          <a:custGeom>
            <a:avLst/>
            <a:gdLst>
              <a:gd name="connsiteX0" fmla="*/ 0 w 6057900"/>
              <a:gd name="connsiteY0" fmla="*/ 6870700 h 6883400"/>
              <a:gd name="connsiteX1" fmla="*/ 0 w 6057900"/>
              <a:gd name="connsiteY1" fmla="*/ 0 h 6883400"/>
              <a:gd name="connsiteX2" fmla="*/ 546100 w 6057900"/>
              <a:gd name="connsiteY2" fmla="*/ 0 h 6883400"/>
              <a:gd name="connsiteX3" fmla="*/ 1308100 w 6057900"/>
              <a:gd name="connsiteY3" fmla="*/ 0 h 6883400"/>
              <a:gd name="connsiteX4" fmla="*/ 6057900 w 6057900"/>
              <a:gd name="connsiteY4" fmla="*/ 6883400 h 6883400"/>
              <a:gd name="connsiteX5" fmla="*/ 0 w 6057900"/>
              <a:gd name="connsiteY5" fmla="*/ 6870700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7900" h="6883400">
                <a:moveTo>
                  <a:pt x="0" y="6870700"/>
                </a:moveTo>
                <a:lnTo>
                  <a:pt x="0" y="0"/>
                </a:lnTo>
                <a:lnTo>
                  <a:pt x="546100" y="0"/>
                </a:lnTo>
                <a:lnTo>
                  <a:pt x="1308100" y="0"/>
                </a:lnTo>
                <a:lnTo>
                  <a:pt x="6057900" y="6883400"/>
                </a:lnTo>
                <a:lnTo>
                  <a:pt x="0" y="6870700"/>
                </a:lnTo>
                <a:close/>
              </a:path>
            </a:pathLst>
          </a:custGeom>
          <a:solidFill>
            <a:schemeClr val="bg1">
              <a:lumMod val="95000"/>
              <a:alpha val="618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0596495F-CCAD-0B48-B69B-60A419C90FF2}"/>
              </a:ext>
            </a:extLst>
          </p:cNvPr>
          <p:cNvCxnSpPr>
            <a:stCxn id="21" idx="3"/>
            <a:endCxn id="21" idx="4"/>
          </p:cNvCxnSpPr>
          <p:nvPr userDrawn="1"/>
        </p:nvCxnSpPr>
        <p:spPr>
          <a:xfrm>
            <a:off x="1308100" y="0"/>
            <a:ext cx="4749800" cy="6883400"/>
          </a:xfrm>
          <a:prstGeom prst="line">
            <a:avLst/>
          </a:prstGeom>
          <a:ln w="22225">
            <a:solidFill>
              <a:schemeClr val="accent2">
                <a:alpha val="20802"/>
              </a:schemeClr>
            </a:solidFill>
          </a:ln>
        </p:spPr>
        <p:style>
          <a:lnRef idx="1">
            <a:schemeClr val="accent1"/>
          </a:lnRef>
          <a:fillRef idx="0">
            <a:schemeClr val="accent1"/>
          </a:fillRef>
          <a:effectRef idx="0">
            <a:schemeClr val="accent1"/>
          </a:effectRef>
          <a:fontRef idx="minor">
            <a:schemeClr val="tx1"/>
          </a:fontRef>
        </p:style>
      </p:cxnSp>
      <p:pic>
        <p:nvPicPr>
          <p:cNvPr id="23" name="Graphic 22" descr="Bar chart with solid fill">
            <a:extLst>
              <a:ext uri="{FF2B5EF4-FFF2-40B4-BE49-F238E27FC236}">
                <a16:creationId xmlns:a16="http://schemas.microsoft.com/office/drawing/2014/main" id="{CE45E19E-C810-C34D-A4FF-478AAFF746F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27104" y="1105126"/>
            <a:ext cx="4203691" cy="4203691"/>
          </a:xfrm>
          <a:prstGeom prst="rect">
            <a:avLst/>
          </a:prstGeom>
        </p:spPr>
      </p:pic>
      <p:sp>
        <p:nvSpPr>
          <p:cNvPr id="3" name="Chart Placeholder 2">
            <a:extLst>
              <a:ext uri="{FF2B5EF4-FFF2-40B4-BE49-F238E27FC236}">
                <a16:creationId xmlns:a16="http://schemas.microsoft.com/office/drawing/2014/main" id="{306E29C3-EB76-4186-A15A-94C3F14B3404}"/>
              </a:ext>
            </a:extLst>
          </p:cNvPr>
          <p:cNvSpPr>
            <a:spLocks noGrp="1"/>
          </p:cNvSpPr>
          <p:nvPr>
            <p:ph type="chart" sz="quarter" idx="10"/>
          </p:nvPr>
        </p:nvSpPr>
        <p:spPr>
          <a:xfrm>
            <a:off x="2608717" y="2293033"/>
            <a:ext cx="9051930" cy="4281713"/>
          </a:xfrm>
        </p:spPr>
        <p:txBody>
          <a:bodyPr/>
          <a:lstStyle/>
          <a:p>
            <a:endParaRPr lang="en-US"/>
          </a:p>
        </p:txBody>
      </p:sp>
      <p:sp>
        <p:nvSpPr>
          <p:cNvPr id="7" name="Slide Number Placeholder 3">
            <a:extLst>
              <a:ext uri="{FF2B5EF4-FFF2-40B4-BE49-F238E27FC236}">
                <a16:creationId xmlns:a16="http://schemas.microsoft.com/office/drawing/2014/main" id="{9BAF4A4A-29FE-4C95-B4DB-630092DC9AA6}"/>
              </a:ext>
            </a:extLst>
          </p:cNvPr>
          <p:cNvSpPr>
            <a:spLocks noGrp="1"/>
          </p:cNvSpPr>
          <p:nvPr>
            <p:ph type="sldNum" sz="quarter" idx="4"/>
          </p:nvPr>
        </p:nvSpPr>
        <p:spPr>
          <a:xfrm>
            <a:off x="0" y="955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2886F5-B1AE-4508-9C9A-6319CDFEB770}" type="slidenum">
              <a:rPr lang="en-US" smtClean="0"/>
              <a:pPr/>
              <a:t>‹#›</a:t>
            </a:fld>
            <a:endParaRPr lang="en-US"/>
          </a:p>
        </p:txBody>
      </p:sp>
    </p:spTree>
    <p:extLst>
      <p:ext uri="{BB962C8B-B14F-4D97-AF65-F5344CB8AC3E}">
        <p14:creationId xmlns:p14="http://schemas.microsoft.com/office/powerpoint/2010/main" val="2859169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Rectangle 7"/>
          <p:cNvSpPr>
            <a:spLocks noGrp="1" noChangeArrowheads="1"/>
          </p:cNvSpPr>
          <p:nvPr>
            <p:ph type="dt" sz="half" idx="10"/>
          </p:nvPr>
        </p:nvSpPr>
        <p:spPr>
          <a:ln/>
        </p:spPr>
        <p:txBody>
          <a:bodyPr/>
          <a:lstStyle>
            <a:lvl1pPr>
              <a:defRPr/>
            </a:lvl1pPr>
          </a:lstStyle>
          <a:p>
            <a:fld id="{59B29EAC-BD81-444F-B912-5206280CBA02}" type="datetime1">
              <a:rPr lang="en-US" smtClean="0"/>
              <a:t>8/3/2022</a:t>
            </a:fld>
            <a:endParaRPr lang="en-US"/>
          </a:p>
        </p:txBody>
      </p:sp>
      <p:sp>
        <p:nvSpPr>
          <p:cNvPr id="7" name="Rectangle 9"/>
          <p:cNvSpPr>
            <a:spLocks noGrp="1" noChangeArrowheads="1"/>
          </p:cNvSpPr>
          <p:nvPr>
            <p:ph type="sldNum" sz="quarter" idx="12"/>
          </p:nvPr>
        </p:nvSpPr>
        <p:spPr>
          <a:ln/>
        </p:spPr>
        <p:txBody>
          <a:bodyPr/>
          <a:lstStyle>
            <a:lvl1pPr>
              <a:defRPr/>
            </a:lvl1pPr>
          </a:lstStyle>
          <a:p>
            <a:fld id="{E3E1C030-5E23-4CD6-974C-C11ECEA976E4}" type="slidenum">
              <a:rPr lang="en-US" smtClean="0"/>
              <a:t>‹#›</a:t>
            </a:fld>
            <a:endParaRPr lang="en-US"/>
          </a:p>
        </p:txBody>
      </p:sp>
    </p:spTree>
    <p:extLst>
      <p:ext uri="{BB962C8B-B14F-4D97-AF65-F5344CB8AC3E}">
        <p14:creationId xmlns:p14="http://schemas.microsoft.com/office/powerpoint/2010/main" val="1107384599"/>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theme" Target="../theme/theme5.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0" name="Rectangle 5"/>
          <p:cNvSpPr>
            <a:spLocks noGrp="1" noChangeArrowheads="1"/>
          </p:cNvSpPr>
          <p:nvPr>
            <p:ph type="title"/>
          </p:nvPr>
        </p:nvSpPr>
        <p:spPr bwMode="auto">
          <a:xfrm>
            <a:off x="438152" y="406661"/>
            <a:ext cx="9674037" cy="74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31" name="Rectangle 6"/>
          <p:cNvSpPr>
            <a:spLocks noGrp="1" noChangeArrowheads="1"/>
          </p:cNvSpPr>
          <p:nvPr>
            <p:ph type="body" idx="1"/>
          </p:nvPr>
        </p:nvSpPr>
        <p:spPr bwMode="auto">
          <a:xfrm>
            <a:off x="764988" y="1524000"/>
            <a:ext cx="10936941"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232455" name="Rectangle 7"/>
          <p:cNvSpPr>
            <a:spLocks noGrp="1" noChangeArrowheads="1"/>
          </p:cNvSpPr>
          <p:nvPr>
            <p:ph type="dt" sz="half" idx="2"/>
          </p:nvPr>
        </p:nvSpPr>
        <p:spPr bwMode="auto">
          <a:xfrm>
            <a:off x="622321" y="6459782"/>
            <a:ext cx="2540000" cy="257175"/>
          </a:xfrm>
          <a:prstGeom prst="rect">
            <a:avLst/>
          </a:prstGeom>
          <a:noFill/>
          <a:ln>
            <a:noFill/>
          </a:ln>
          <a:effectLst/>
        </p:spPr>
        <p:txBody>
          <a:bodyPr vert="horz" wrap="square" lIns="91440" tIns="45720" rIns="91440" bIns="45720" numCol="1" anchor="t" anchorCtr="0" compatLnSpc="1">
            <a:prstTxWarp prst="textNoShape">
              <a:avLst/>
            </a:prstTxWarp>
          </a:bodyPr>
          <a:lstStyle>
            <a:lvl1pPr>
              <a:spcBef>
                <a:spcPct val="0"/>
              </a:spcBef>
              <a:defRPr sz="675" b="0">
                <a:latin typeface="Times New Roman" pitchFamily="18" charset="0"/>
                <a:ea typeface="MS PGothic" pitchFamily="34" charset="-128"/>
                <a:cs typeface="+mn-cs"/>
              </a:defRPr>
            </a:lvl1pPr>
          </a:lstStyle>
          <a:p>
            <a:fld id="{3D9D7B21-04C3-4E4D-8A46-6F73FE543119}" type="datetime1">
              <a:rPr lang="en-US" smtClean="0"/>
              <a:t>8/3/2022</a:t>
            </a:fld>
            <a:endParaRPr lang="en-US"/>
          </a:p>
        </p:txBody>
      </p:sp>
      <p:sp>
        <p:nvSpPr>
          <p:cNvPr id="232457" name="Rectangle 9"/>
          <p:cNvSpPr>
            <a:spLocks noGrp="1" noChangeArrowheads="1"/>
          </p:cNvSpPr>
          <p:nvPr>
            <p:ph type="sldNum" sz="quarter" idx="4"/>
          </p:nvPr>
        </p:nvSpPr>
        <p:spPr bwMode="auto">
          <a:xfrm>
            <a:off x="5168637" y="6552459"/>
            <a:ext cx="773936" cy="2286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spcBef>
                <a:spcPct val="0"/>
              </a:spcBef>
              <a:defRPr sz="900" b="0">
                <a:solidFill>
                  <a:schemeClr val="tx1"/>
                </a:solidFill>
                <a:latin typeface="Arial" panose="020B0604020202020204" pitchFamily="34" charset="0"/>
                <a:ea typeface="MS PGothic" pitchFamily="34" charset="-128"/>
                <a:cs typeface="Arial" panose="020B0604020202020204" pitchFamily="34" charset="0"/>
              </a:defRPr>
            </a:lvl1pPr>
          </a:lstStyle>
          <a:p>
            <a:fld id="{E3E1C030-5E23-4CD6-974C-C11ECEA976E4}" type="slidenum">
              <a:rPr lang="en-US" smtClean="0"/>
              <a:pPr/>
              <a:t>‹#›</a:t>
            </a:fld>
            <a:endParaRPr lang="en-US"/>
          </a:p>
        </p:txBody>
      </p:sp>
      <p:pic>
        <p:nvPicPr>
          <p:cNvPr id="20" name="Picture 3">
            <a:extLst>
              <a:ext uri="{FF2B5EF4-FFF2-40B4-BE49-F238E27FC236}">
                <a16:creationId xmlns:a16="http://schemas.microsoft.com/office/drawing/2014/main" id="{0A31A9A7-984A-4F66-BF89-E2AAB2D14209}"/>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127955" y="122619"/>
            <a:ext cx="1625895" cy="340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a:extLst>
              <a:ext uri="{FF2B5EF4-FFF2-40B4-BE49-F238E27FC236}">
                <a16:creationId xmlns:a16="http://schemas.microsoft.com/office/drawing/2014/main" id="{16962CB0-92BD-4334-A06D-1544AE0E1CCB}"/>
              </a:ext>
            </a:extLst>
          </p:cNvPr>
          <p:cNvPicPr>
            <a:picLocks noChangeAspect="1"/>
          </p:cNvPicPr>
          <p:nvPr userDrawn="1"/>
        </p:nvPicPr>
        <p:blipFill>
          <a:blip r:embed="rId17"/>
          <a:stretch>
            <a:fillRect/>
          </a:stretch>
        </p:blipFill>
        <p:spPr>
          <a:xfrm flipV="1">
            <a:off x="0" y="95985"/>
            <a:ext cx="4051176" cy="248818"/>
          </a:xfrm>
          <a:prstGeom prst="rect">
            <a:avLst/>
          </a:prstGeom>
        </p:spPr>
      </p:pic>
      <p:pic>
        <p:nvPicPr>
          <p:cNvPr id="25" name="Picture 24">
            <a:extLst>
              <a:ext uri="{FF2B5EF4-FFF2-40B4-BE49-F238E27FC236}">
                <a16:creationId xmlns:a16="http://schemas.microsoft.com/office/drawing/2014/main" id="{C2C1ADFA-81AB-49E5-95E2-015F16307307}"/>
              </a:ext>
            </a:extLst>
          </p:cNvPr>
          <p:cNvPicPr>
            <a:picLocks noChangeAspect="1"/>
          </p:cNvPicPr>
          <p:nvPr userDrawn="1"/>
        </p:nvPicPr>
        <p:blipFill>
          <a:blip r:embed="rId17"/>
          <a:stretch>
            <a:fillRect/>
          </a:stretch>
        </p:blipFill>
        <p:spPr>
          <a:xfrm rot="10800000" flipV="1">
            <a:off x="8140825" y="6480592"/>
            <a:ext cx="4051177" cy="248818"/>
          </a:xfrm>
          <a:prstGeom prst="rect">
            <a:avLst/>
          </a:prstGeom>
        </p:spPr>
      </p:pic>
    </p:spTree>
    <p:extLst>
      <p:ext uri="{BB962C8B-B14F-4D97-AF65-F5344CB8AC3E}">
        <p14:creationId xmlns:p14="http://schemas.microsoft.com/office/powerpoint/2010/main" val="19946485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zoom/>
  </p:transition>
  <p:hf hdr="0" dt="0"/>
  <p:txStyles>
    <p:titleStyle>
      <a:lvl1pPr algn="l" rtl="0" eaLnBrk="1" fontAlgn="base" hangingPunct="1">
        <a:spcBef>
          <a:spcPct val="0"/>
        </a:spcBef>
        <a:spcAft>
          <a:spcPct val="0"/>
        </a:spcAft>
        <a:defRPr sz="1650" b="1">
          <a:solidFill>
            <a:srgbClr val="336699"/>
          </a:solidFill>
          <a:latin typeface="Segoe UI Semibold" panose="020B0702040204020203" pitchFamily="34" charset="0"/>
          <a:ea typeface="+mj-ea"/>
          <a:cs typeface="Segoe UI Semibold" panose="020B0702040204020203" pitchFamily="34" charset="0"/>
        </a:defRPr>
      </a:lvl1pPr>
      <a:lvl2pPr algn="l" rtl="0" eaLnBrk="1" fontAlgn="base" hangingPunct="1">
        <a:spcBef>
          <a:spcPct val="0"/>
        </a:spcBef>
        <a:spcAft>
          <a:spcPct val="0"/>
        </a:spcAft>
        <a:defRPr sz="1800" b="1">
          <a:solidFill>
            <a:srgbClr val="007749"/>
          </a:solidFill>
          <a:latin typeface="Trebuchet MS" pitchFamily="34" charset="0"/>
        </a:defRPr>
      </a:lvl2pPr>
      <a:lvl3pPr algn="l" rtl="0" eaLnBrk="1" fontAlgn="base" hangingPunct="1">
        <a:spcBef>
          <a:spcPct val="0"/>
        </a:spcBef>
        <a:spcAft>
          <a:spcPct val="0"/>
        </a:spcAft>
        <a:defRPr sz="1800" b="1">
          <a:solidFill>
            <a:srgbClr val="007749"/>
          </a:solidFill>
          <a:latin typeface="Trebuchet MS" pitchFamily="34" charset="0"/>
        </a:defRPr>
      </a:lvl3pPr>
      <a:lvl4pPr algn="l" rtl="0" eaLnBrk="1" fontAlgn="base" hangingPunct="1">
        <a:spcBef>
          <a:spcPct val="0"/>
        </a:spcBef>
        <a:spcAft>
          <a:spcPct val="0"/>
        </a:spcAft>
        <a:defRPr sz="1800" b="1">
          <a:solidFill>
            <a:srgbClr val="007749"/>
          </a:solidFill>
          <a:latin typeface="Trebuchet MS" pitchFamily="34" charset="0"/>
        </a:defRPr>
      </a:lvl4pPr>
      <a:lvl5pPr algn="l" rtl="0" eaLnBrk="1" fontAlgn="base" hangingPunct="1">
        <a:spcBef>
          <a:spcPct val="0"/>
        </a:spcBef>
        <a:spcAft>
          <a:spcPct val="0"/>
        </a:spcAft>
        <a:defRPr sz="1800" b="1">
          <a:solidFill>
            <a:srgbClr val="007749"/>
          </a:solidFill>
          <a:latin typeface="Trebuchet MS" pitchFamily="34" charset="0"/>
        </a:defRPr>
      </a:lvl5pPr>
      <a:lvl6pPr marL="342900" algn="l" rtl="0" eaLnBrk="1" fontAlgn="base" hangingPunct="1">
        <a:spcBef>
          <a:spcPct val="0"/>
        </a:spcBef>
        <a:spcAft>
          <a:spcPct val="0"/>
        </a:spcAft>
        <a:defRPr sz="1800">
          <a:solidFill>
            <a:schemeClr val="bg1"/>
          </a:solidFill>
          <a:latin typeface="Trebuchet MS" pitchFamily="34" charset="0"/>
        </a:defRPr>
      </a:lvl6pPr>
      <a:lvl7pPr marL="685800" algn="l" rtl="0" eaLnBrk="1" fontAlgn="base" hangingPunct="1">
        <a:spcBef>
          <a:spcPct val="0"/>
        </a:spcBef>
        <a:spcAft>
          <a:spcPct val="0"/>
        </a:spcAft>
        <a:defRPr sz="1800">
          <a:solidFill>
            <a:schemeClr val="bg1"/>
          </a:solidFill>
          <a:latin typeface="Trebuchet MS" pitchFamily="34" charset="0"/>
        </a:defRPr>
      </a:lvl7pPr>
      <a:lvl8pPr marL="1028700" algn="l" rtl="0" eaLnBrk="1" fontAlgn="base" hangingPunct="1">
        <a:spcBef>
          <a:spcPct val="0"/>
        </a:spcBef>
        <a:spcAft>
          <a:spcPct val="0"/>
        </a:spcAft>
        <a:defRPr sz="1800">
          <a:solidFill>
            <a:schemeClr val="bg1"/>
          </a:solidFill>
          <a:latin typeface="Trebuchet MS" pitchFamily="34" charset="0"/>
        </a:defRPr>
      </a:lvl8pPr>
      <a:lvl9pPr marL="1371600" algn="l" rtl="0" eaLnBrk="1" fontAlgn="base" hangingPunct="1">
        <a:spcBef>
          <a:spcPct val="0"/>
        </a:spcBef>
        <a:spcAft>
          <a:spcPct val="0"/>
        </a:spcAft>
        <a:defRPr sz="1800">
          <a:solidFill>
            <a:schemeClr val="bg1"/>
          </a:solidFill>
          <a:latin typeface="Trebuchet MS" pitchFamily="34" charset="0"/>
        </a:defRPr>
      </a:lvl9pPr>
    </p:titleStyle>
    <p:bodyStyle>
      <a:lvl1pPr marL="257175" indent="-257175" algn="l" rtl="0" eaLnBrk="1" fontAlgn="base" hangingPunct="1">
        <a:lnSpc>
          <a:spcPct val="95000"/>
        </a:lnSpc>
        <a:spcBef>
          <a:spcPct val="15000"/>
        </a:spcBef>
        <a:spcAft>
          <a:spcPct val="10000"/>
        </a:spcAft>
        <a:buClr>
          <a:srgbClr val="006600"/>
        </a:buClr>
        <a:buSzPct val="135000"/>
        <a:buFont typeface="Arial" panose="020B0604020202020204" pitchFamily="34" charset="0"/>
        <a:buChar char="•"/>
        <a:defRPr sz="1800">
          <a:solidFill>
            <a:schemeClr val="tx1"/>
          </a:solidFill>
          <a:latin typeface="Arial" panose="020B0604020202020204" pitchFamily="34" charset="0"/>
          <a:ea typeface="+mn-ea"/>
          <a:cs typeface="Arial" panose="020B0604020202020204" pitchFamily="34" charset="0"/>
        </a:defRPr>
      </a:lvl1pPr>
      <a:lvl2pPr marL="557213" indent="-214313" algn="l" rtl="0" eaLnBrk="1" fontAlgn="base" hangingPunct="1">
        <a:lnSpc>
          <a:spcPct val="95000"/>
        </a:lnSpc>
        <a:spcBef>
          <a:spcPct val="15000"/>
        </a:spcBef>
        <a:spcAft>
          <a:spcPct val="10000"/>
        </a:spcAft>
        <a:buClr>
          <a:srgbClr val="0066FF"/>
        </a:buClr>
        <a:buSzPct val="135000"/>
        <a:buFont typeface="Arial" charset="0"/>
        <a:buChar char="–"/>
        <a:defRPr sz="1500">
          <a:solidFill>
            <a:schemeClr val="tx1"/>
          </a:solidFill>
          <a:latin typeface="Arial" panose="020B0604020202020204" pitchFamily="34" charset="0"/>
          <a:cs typeface="Arial" panose="020B0604020202020204" pitchFamily="34" charset="0"/>
        </a:defRPr>
      </a:lvl2pPr>
      <a:lvl3pPr marL="857250" indent="-171450" algn="l" rtl="0" eaLnBrk="1" fontAlgn="base" hangingPunct="1">
        <a:lnSpc>
          <a:spcPct val="95000"/>
        </a:lnSpc>
        <a:spcBef>
          <a:spcPct val="15000"/>
        </a:spcBef>
        <a:spcAft>
          <a:spcPct val="10000"/>
        </a:spcAft>
        <a:buClr>
          <a:srgbClr val="0066FF"/>
        </a:buClr>
        <a:buSzPct val="135000"/>
        <a:buChar char="•"/>
        <a:defRPr>
          <a:solidFill>
            <a:schemeClr val="tx1"/>
          </a:solidFill>
          <a:latin typeface="Arial" panose="020B0604020202020204" pitchFamily="34" charset="0"/>
          <a:cs typeface="Arial" panose="020B0604020202020204" pitchFamily="34" charset="0"/>
        </a:defRPr>
      </a:lvl3pPr>
      <a:lvl4pPr marL="1200150" indent="-171450" algn="l" rtl="0" eaLnBrk="1" fontAlgn="base" hangingPunct="1">
        <a:spcBef>
          <a:spcPct val="40000"/>
        </a:spcBef>
        <a:spcAft>
          <a:spcPct val="0"/>
        </a:spcAft>
        <a:buClr>
          <a:srgbClr val="0066FF"/>
        </a:buClr>
        <a:buSzPct val="135000"/>
        <a:buFont typeface="Wingdings" pitchFamily="2" charset="2"/>
        <a:buChar char="§"/>
        <a:defRPr>
          <a:solidFill>
            <a:schemeClr val="tx1"/>
          </a:solidFill>
          <a:latin typeface="+mn-lt"/>
        </a:defRPr>
      </a:lvl4pPr>
      <a:lvl5pPr marL="1543050" indent="-171450" algn="l" rtl="0" eaLnBrk="1" fontAlgn="base" hangingPunct="1">
        <a:spcBef>
          <a:spcPct val="40000"/>
        </a:spcBef>
        <a:spcAft>
          <a:spcPct val="0"/>
        </a:spcAft>
        <a:buClr>
          <a:srgbClr val="0066FF"/>
        </a:buClr>
        <a:buSzPct val="135000"/>
        <a:buFont typeface="Wingdings" pitchFamily="2" charset="2"/>
        <a:buChar char="§"/>
        <a:defRPr>
          <a:solidFill>
            <a:schemeClr val="tx1"/>
          </a:solidFill>
          <a:latin typeface="+mn-lt"/>
        </a:defRPr>
      </a:lvl5pPr>
      <a:lvl6pPr marL="1885950" indent="-171450" algn="l" rtl="0" eaLnBrk="1" fontAlgn="base" hangingPunct="1">
        <a:spcBef>
          <a:spcPct val="40000"/>
        </a:spcBef>
        <a:spcAft>
          <a:spcPct val="0"/>
        </a:spcAft>
        <a:buClr>
          <a:srgbClr val="0066FF"/>
        </a:buClr>
        <a:buSzPct val="135000"/>
        <a:buFont typeface="Wingdings" pitchFamily="2" charset="2"/>
        <a:buChar char="§"/>
        <a:defRPr>
          <a:solidFill>
            <a:schemeClr val="tx1"/>
          </a:solidFill>
          <a:latin typeface="+mn-lt"/>
        </a:defRPr>
      </a:lvl6pPr>
      <a:lvl7pPr marL="2228850" indent="-171450" algn="l" rtl="0" eaLnBrk="1" fontAlgn="base" hangingPunct="1">
        <a:spcBef>
          <a:spcPct val="40000"/>
        </a:spcBef>
        <a:spcAft>
          <a:spcPct val="0"/>
        </a:spcAft>
        <a:buClr>
          <a:srgbClr val="0066FF"/>
        </a:buClr>
        <a:buSzPct val="135000"/>
        <a:buFont typeface="Wingdings" pitchFamily="2" charset="2"/>
        <a:buChar char="§"/>
        <a:defRPr>
          <a:solidFill>
            <a:schemeClr val="tx1"/>
          </a:solidFill>
          <a:latin typeface="+mn-lt"/>
        </a:defRPr>
      </a:lvl7pPr>
      <a:lvl8pPr marL="2571750" indent="-171450" algn="l" rtl="0" eaLnBrk="1" fontAlgn="base" hangingPunct="1">
        <a:spcBef>
          <a:spcPct val="40000"/>
        </a:spcBef>
        <a:spcAft>
          <a:spcPct val="0"/>
        </a:spcAft>
        <a:buClr>
          <a:srgbClr val="0066FF"/>
        </a:buClr>
        <a:buSzPct val="135000"/>
        <a:buFont typeface="Wingdings" pitchFamily="2" charset="2"/>
        <a:buChar char="§"/>
        <a:defRPr>
          <a:solidFill>
            <a:schemeClr val="tx1"/>
          </a:solidFill>
          <a:latin typeface="+mn-lt"/>
        </a:defRPr>
      </a:lvl8pPr>
      <a:lvl9pPr marL="2914650" indent="-171450" algn="l" rtl="0" eaLnBrk="1" fontAlgn="base" hangingPunct="1">
        <a:spcBef>
          <a:spcPct val="40000"/>
        </a:spcBef>
        <a:spcAft>
          <a:spcPct val="0"/>
        </a:spcAft>
        <a:buClr>
          <a:srgbClr val="0066FF"/>
        </a:buClr>
        <a:buSzPct val="135000"/>
        <a:buFont typeface="Wingdings" pitchFamily="2" charset="2"/>
        <a:buChar char="§"/>
        <a:defRPr>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sp>
        <p:nvSpPr>
          <p:cNvPr id="89" name="Google Shape;89;p2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90" name="Google Shape;90;p2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91" name="Google Shape;91;p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rtl="0">
              <a:buNone/>
              <a:defRPr sz="1333">
                <a:solidFill>
                  <a:schemeClr val="dk2"/>
                </a:solidFill>
              </a:defRPr>
            </a:lvl1pPr>
            <a:lvl2pPr lvl="1" algn="r" rtl="0">
              <a:buNone/>
              <a:defRPr sz="1333">
                <a:solidFill>
                  <a:schemeClr val="dk2"/>
                </a:solidFill>
              </a:defRPr>
            </a:lvl2pPr>
            <a:lvl3pPr lvl="2" algn="r" rtl="0">
              <a:buNone/>
              <a:defRPr sz="1333">
                <a:solidFill>
                  <a:schemeClr val="dk2"/>
                </a:solidFill>
              </a:defRPr>
            </a:lvl3pPr>
            <a:lvl4pPr lvl="3" algn="r" rtl="0">
              <a:buNone/>
              <a:defRPr sz="1333">
                <a:solidFill>
                  <a:schemeClr val="dk2"/>
                </a:solidFill>
              </a:defRPr>
            </a:lvl4pPr>
            <a:lvl5pPr lvl="4" algn="r" rtl="0">
              <a:buNone/>
              <a:defRPr sz="1333">
                <a:solidFill>
                  <a:schemeClr val="dk2"/>
                </a:solidFill>
              </a:defRPr>
            </a:lvl5pPr>
            <a:lvl6pPr lvl="5" algn="r" rtl="0">
              <a:buNone/>
              <a:defRPr sz="1333">
                <a:solidFill>
                  <a:schemeClr val="dk2"/>
                </a:solidFill>
              </a:defRPr>
            </a:lvl6pPr>
            <a:lvl7pPr lvl="6" algn="r" rtl="0">
              <a:buNone/>
              <a:defRPr sz="1333">
                <a:solidFill>
                  <a:schemeClr val="dk2"/>
                </a:solidFill>
              </a:defRPr>
            </a:lvl7pPr>
            <a:lvl8pPr lvl="7" algn="r" rtl="0">
              <a:buNone/>
              <a:defRPr sz="1333">
                <a:solidFill>
                  <a:schemeClr val="dk2"/>
                </a:solidFill>
              </a:defRPr>
            </a:lvl8pPr>
            <a:lvl9pPr lvl="8" algn="r" rtl="0">
              <a:buNone/>
              <a:defRPr sz="1333">
                <a:solidFill>
                  <a:schemeClr val="dk2"/>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499640833"/>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A097CC-DA3F-4ED8-B184-B69FEAD7638C}" type="datetimeFigureOut">
              <a:rPr lang="en-US" smtClean="0"/>
              <a:t>8/3/2022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0EC77-787F-42DB-AD65-26233FBD1671}" type="slidenum">
              <a:rPr lang="en-US" smtClean="0"/>
              <a:t>‹#›</a:t>
            </a:fld>
            <a:endParaRPr lang="en-US"/>
          </a:p>
        </p:txBody>
      </p:sp>
    </p:spTree>
    <p:extLst>
      <p:ext uri="{BB962C8B-B14F-4D97-AF65-F5344CB8AC3E}">
        <p14:creationId xmlns:p14="http://schemas.microsoft.com/office/powerpoint/2010/main" val="909559447"/>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00CF25-AB1F-4614-96CA-F67D50A1FF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F9C9AA-14C0-4379-9C10-364CC7DA12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5C58E1-3EB0-48CB-A6EB-27154CC496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A097CC-DA3F-4ED8-B184-B69FEAD7638C}" type="datetimeFigureOut">
              <a:rPr lang="en-US" smtClean="0"/>
              <a:t>8/3/2022</a:t>
            </a:fld>
            <a:endParaRPr lang="en-US"/>
          </a:p>
        </p:txBody>
      </p:sp>
      <p:sp>
        <p:nvSpPr>
          <p:cNvPr id="5" name="Footer Placeholder 4">
            <a:extLst>
              <a:ext uri="{FF2B5EF4-FFF2-40B4-BE49-F238E27FC236}">
                <a16:creationId xmlns:a16="http://schemas.microsoft.com/office/drawing/2014/main" id="{9C1E782A-E079-4300-83F0-E6BD76F537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EE091E1-F211-485C-B10E-BA8DCC32CF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0EC77-787F-42DB-AD65-26233FBD1671}" type="slidenum">
              <a:rPr lang="en-US" smtClean="0"/>
              <a:t>‹#›</a:t>
            </a:fld>
            <a:endParaRPr lang="en-US"/>
          </a:p>
        </p:txBody>
      </p:sp>
    </p:spTree>
    <p:extLst>
      <p:ext uri="{BB962C8B-B14F-4D97-AF65-F5344CB8AC3E}">
        <p14:creationId xmlns:p14="http://schemas.microsoft.com/office/powerpoint/2010/main" val="377847694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CD2BC6-2947-4043-94D7-E7095593D4A8}"/>
              </a:ext>
            </a:extLst>
          </p:cNvPr>
          <p:cNvSpPr>
            <a:spLocks noGrp="1"/>
          </p:cNvSpPr>
          <p:nvPr>
            <p:ph type="title"/>
          </p:nvPr>
        </p:nvSpPr>
        <p:spPr>
          <a:xfrm>
            <a:off x="1182893" y="2004060"/>
            <a:ext cx="997374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224249-CA3A-4DCB-9D1C-5CC110F0F000}"/>
              </a:ext>
            </a:extLst>
          </p:cNvPr>
          <p:cNvSpPr>
            <a:spLocks noGrp="1"/>
          </p:cNvSpPr>
          <p:nvPr>
            <p:ph type="body" idx="1"/>
          </p:nvPr>
        </p:nvSpPr>
        <p:spPr>
          <a:xfrm>
            <a:off x="1182893" y="3541077"/>
            <a:ext cx="9973747" cy="1677534"/>
          </a:xfrm>
          <a:prstGeom prst="rect">
            <a:avLst/>
          </a:prstGeom>
        </p:spPr>
        <p:txBody>
          <a:bodyPr vert="horz" lIns="91440" tIns="45720" rIns="91440" bIns="45720" rtlCol="0">
            <a:normAutofit/>
          </a:bodyPr>
          <a:lstStyle/>
          <a:p>
            <a:pPr lvl="0"/>
            <a:r>
              <a:rPr lang="en-US"/>
              <a:t>Click to edit Master text styles</a:t>
            </a:r>
          </a:p>
        </p:txBody>
      </p:sp>
      <p:sp>
        <p:nvSpPr>
          <p:cNvPr id="21" name="Rectangle 20">
            <a:extLst>
              <a:ext uri="{FF2B5EF4-FFF2-40B4-BE49-F238E27FC236}">
                <a16:creationId xmlns:a16="http://schemas.microsoft.com/office/drawing/2014/main" id="{8B81E2D3-1BF2-4B7F-8327-CB0DF390D887}"/>
              </a:ext>
            </a:extLst>
          </p:cNvPr>
          <p:cNvSpPr/>
          <p:nvPr userDrawn="1"/>
        </p:nvSpPr>
        <p:spPr>
          <a:xfrm>
            <a:off x="708660" y="0"/>
            <a:ext cx="129540" cy="2004060"/>
          </a:xfrm>
          <a:prstGeom prst="rect">
            <a:avLst/>
          </a:prstGeom>
          <a:gradFill flip="none" rotWithShape="1">
            <a:gsLst>
              <a:gs pos="0">
                <a:schemeClr val="accent1"/>
              </a:gs>
              <a:gs pos="77000">
                <a:schemeClr val="accent2"/>
              </a:gs>
              <a:gs pos="100000">
                <a:schemeClr val="accent3"/>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5C13F00-FE81-411F-947B-A74E95E6CFA3}"/>
              </a:ext>
            </a:extLst>
          </p:cNvPr>
          <p:cNvSpPr>
            <a:spLocks noGrp="1"/>
          </p:cNvSpPr>
          <p:nvPr>
            <p:ph type="sldNum" sz="quarter" idx="4"/>
          </p:nvPr>
        </p:nvSpPr>
        <p:spPr>
          <a:xfrm>
            <a:off x="11685864" y="0"/>
            <a:ext cx="50613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D7172-4A6F-4B62-A970-0BE0B9CB0B64}" type="slidenum">
              <a:rPr lang="en-US" smtClean="0"/>
              <a:t>‹#›</a:t>
            </a:fld>
            <a:endParaRPr lang="en-US"/>
          </a:p>
        </p:txBody>
      </p:sp>
    </p:spTree>
    <p:extLst>
      <p:ext uri="{BB962C8B-B14F-4D97-AF65-F5344CB8AC3E}">
        <p14:creationId xmlns:p14="http://schemas.microsoft.com/office/powerpoint/2010/main" val="184972720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 id="2147483749" r:id="rId30"/>
    <p:sldLayoutId id="2147483750" r:id="rId31"/>
  </p:sldLayoutIdLst>
  <p:hf sldNum="0" hdr="0" ftr="0" dt="0"/>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lumMod val="50000"/>
              <a:lumOff val="50000"/>
            </a:schemeClr>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3.jpeg"/><Relationship Id="rId7" Type="http://schemas.openxmlformats.org/officeDocument/2006/relationships/diagramColors" Target="../diagrams/colors1.xml"/><Relationship Id="rId2" Type="http://schemas.openxmlformats.org/officeDocument/2006/relationships/notesSlide" Target="../notesSlides/notesSlide18.xml"/><Relationship Id="rId1" Type="http://schemas.openxmlformats.org/officeDocument/2006/relationships/slideLayout" Target="../slideLayouts/slideLayout5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5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53.xml"/><Relationship Id="rId6" Type="http://schemas.openxmlformats.org/officeDocument/2006/relationships/hyperlink" Target="https://www.eversource.com/content/ct-c/residential/my-account/billing-payments/choose-competitive-alternate-supplier" TargetMode="External"/><Relationship Id="rId5" Type="http://schemas.openxmlformats.org/officeDocument/2006/relationships/image" Target="../media/image69.jpeg"/><Relationship Id="rId4" Type="http://schemas.openxmlformats.org/officeDocument/2006/relationships/hyperlink" Target="https://nhsaves.com/"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53.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6.xml"/><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9.xml"/><Relationship Id="rId5" Type="http://schemas.openxmlformats.org/officeDocument/2006/relationships/image" Target="../media/image49.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60" name="Google Shape;160;p38"/>
          <p:cNvSpPr txBox="1"/>
          <p:nvPr/>
        </p:nvSpPr>
        <p:spPr>
          <a:xfrm>
            <a:off x="2396858" y="1740296"/>
            <a:ext cx="7203713" cy="1704400"/>
          </a:xfrm>
          <a:prstGeom prst="rect">
            <a:avLst/>
          </a:prstGeom>
          <a:noFill/>
          <a:ln>
            <a:noFill/>
          </a:ln>
        </p:spPr>
        <p:txBody>
          <a:bodyPr spcFirstLastPara="1" wrap="square" lIns="121900" tIns="121900" rIns="121900" bIns="121900" anchor="t" anchorCtr="0">
            <a:noAutofit/>
          </a:bodyPr>
          <a:lstStyle/>
          <a:p>
            <a:pPr algn="ctr" defTabSz="1219170" fontAlgn="auto">
              <a:spcBef>
                <a:spcPts val="0"/>
              </a:spcBef>
              <a:spcAft>
                <a:spcPts val="0"/>
              </a:spcAft>
              <a:buClr>
                <a:srgbClr val="000000"/>
              </a:buClr>
              <a:defRPr/>
            </a:pPr>
            <a:r>
              <a:rPr lang="en-US" sz="4800" b="1" kern="0">
                <a:solidFill>
                  <a:srgbClr val="0070C0"/>
                </a:solidFill>
                <a:latin typeface="Arial"/>
                <a:ea typeface="Raleway"/>
                <a:cs typeface="Raleway"/>
                <a:sym typeface="Raleway"/>
              </a:rPr>
              <a:t>Energy Pricing</a:t>
            </a:r>
            <a:br>
              <a:rPr lang="en-US" sz="4800" b="1" kern="0">
                <a:latin typeface="Arial"/>
                <a:ea typeface="Raleway"/>
                <a:cs typeface="Raleway"/>
              </a:rPr>
            </a:br>
            <a:r>
              <a:rPr lang="en-US" sz="4800" b="1" kern="0">
                <a:solidFill>
                  <a:srgbClr val="0070C0"/>
                </a:solidFill>
                <a:latin typeface="Arial"/>
                <a:ea typeface="Raleway"/>
                <a:cs typeface="Raleway"/>
                <a:sym typeface="Raleway"/>
              </a:rPr>
              <a:t>&amp; Supply </a:t>
            </a:r>
            <a:r>
              <a:rPr lang="en-US" sz="4800" b="1" kern="0">
                <a:solidFill>
                  <a:srgbClr val="00B050"/>
                </a:solidFill>
                <a:latin typeface="Arial"/>
                <a:ea typeface="Raleway"/>
                <a:cs typeface="Raleway"/>
                <a:sym typeface="Raleway"/>
              </a:rPr>
              <a:t>Update</a:t>
            </a:r>
            <a:endParaRPr lang="en-US" sz="4800" b="1" kern="0">
              <a:solidFill>
                <a:srgbClr val="00B050"/>
              </a:solidFill>
              <a:latin typeface="Arial"/>
              <a:ea typeface="Raleway"/>
              <a:cs typeface="Raleway"/>
            </a:endParaRPr>
          </a:p>
          <a:p>
            <a:pPr algn="ctr" defTabSz="1219170">
              <a:spcBef>
                <a:spcPts val="0"/>
              </a:spcBef>
              <a:spcAft>
                <a:spcPts val="0"/>
              </a:spcAft>
              <a:defRPr/>
            </a:pPr>
            <a:endParaRPr lang="en-US" sz="4800" b="1" kern="0">
              <a:solidFill>
                <a:schemeClr val="tx1">
                  <a:lumMod val="50000"/>
                  <a:lumOff val="50000"/>
                </a:schemeClr>
              </a:solidFill>
              <a:latin typeface="Arial"/>
              <a:ea typeface="Raleway"/>
              <a:cs typeface="Arial"/>
            </a:endParaRPr>
          </a:p>
          <a:p>
            <a:pPr algn="ctr" defTabSz="1219170">
              <a:spcBef>
                <a:spcPts val="0"/>
              </a:spcBef>
              <a:spcAft>
                <a:spcPts val="0"/>
              </a:spcAft>
              <a:defRPr/>
            </a:pPr>
            <a:endParaRPr lang="en-US" sz="4800" b="1" kern="0">
              <a:solidFill>
                <a:schemeClr val="tx1">
                  <a:lumMod val="50000"/>
                  <a:lumOff val="50000"/>
                </a:schemeClr>
              </a:solidFill>
              <a:latin typeface="Arial"/>
              <a:ea typeface="Raleway"/>
              <a:cs typeface="Raleway"/>
            </a:endParaRPr>
          </a:p>
          <a:p>
            <a:pPr algn="ctr" defTabSz="1219170" fontAlgn="auto">
              <a:spcBef>
                <a:spcPts val="0"/>
              </a:spcBef>
              <a:spcAft>
                <a:spcPts val="0"/>
              </a:spcAft>
              <a:buClr>
                <a:srgbClr val="000000"/>
              </a:buClr>
              <a:defRPr/>
            </a:pPr>
            <a:endParaRPr lang="en-US" sz="2400" kern="0">
              <a:solidFill>
                <a:schemeClr val="tx1">
                  <a:lumMod val="50000"/>
                  <a:lumOff val="50000"/>
                </a:schemeClr>
              </a:solidFill>
              <a:latin typeface="Arial"/>
              <a:ea typeface="Raleway"/>
              <a:cs typeface="Raleway"/>
            </a:endParaRPr>
          </a:p>
        </p:txBody>
      </p:sp>
      <p:sp>
        <p:nvSpPr>
          <p:cNvPr id="2" name="Rectangle 1">
            <a:extLst>
              <a:ext uri="{FF2B5EF4-FFF2-40B4-BE49-F238E27FC236}">
                <a16:creationId xmlns:a16="http://schemas.microsoft.com/office/drawing/2014/main" id="{21F0F2F4-3000-44CE-BC42-78F98817048C}"/>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AF35A63-BFF1-4E50-81D2-535ACFC183D3}"/>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Icon&#10;&#10;Description automatically generated">
            <a:extLst>
              <a:ext uri="{FF2B5EF4-FFF2-40B4-BE49-F238E27FC236}">
                <a16:creationId xmlns:a16="http://schemas.microsoft.com/office/drawing/2014/main" id="{850CD892-E340-4745-AE71-2BC5C834B447}"/>
              </a:ext>
            </a:extLst>
          </p:cNvPr>
          <p:cNvPicPr>
            <a:picLocks noChangeAspect="1"/>
          </p:cNvPicPr>
          <p:nvPr/>
        </p:nvPicPr>
        <p:blipFill>
          <a:blip r:embed="rId3"/>
          <a:stretch>
            <a:fillRect/>
          </a:stretch>
        </p:blipFill>
        <p:spPr>
          <a:xfrm>
            <a:off x="4629150" y="5406248"/>
            <a:ext cx="2743200" cy="331754"/>
          </a:xfrm>
          <a:prstGeom prst="rect">
            <a:avLst/>
          </a:prstGeom>
        </p:spPr>
      </p:pic>
      <p:sp>
        <p:nvSpPr>
          <p:cNvPr id="5" name="TextBox 4">
            <a:extLst>
              <a:ext uri="{FF2B5EF4-FFF2-40B4-BE49-F238E27FC236}">
                <a16:creationId xmlns:a16="http://schemas.microsoft.com/office/drawing/2014/main" id="{F30E9294-2EAB-4766-BAA1-D48114E307F2}"/>
              </a:ext>
            </a:extLst>
          </p:cNvPr>
          <p:cNvSpPr txBox="1"/>
          <p:nvPr/>
        </p:nvSpPr>
        <p:spPr>
          <a:xfrm>
            <a:off x="4724400" y="3748088"/>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tx2">
                    <a:lumMod val="50000"/>
                  </a:schemeClr>
                </a:solidFill>
                <a:latin typeface="Arial"/>
                <a:ea typeface="MS PGothic"/>
                <a:cs typeface="Arial"/>
              </a:rPr>
              <a:t>July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8"/>
          <p:cNvSpPr txBox="1">
            <a:spLocks noGrp="1"/>
          </p:cNvSpPr>
          <p:nvPr>
            <p:ph type="ctrTitle"/>
          </p:nvPr>
        </p:nvSpPr>
        <p:spPr>
          <a:xfrm>
            <a:off x="319200" y="472605"/>
            <a:ext cx="11553600" cy="592800"/>
          </a:xfrm>
          <a:prstGeom prst="rect">
            <a:avLst/>
          </a:prstGeom>
        </p:spPr>
        <p:txBody>
          <a:bodyPr spcFirstLastPara="1" wrap="square" lIns="121900" tIns="121900" rIns="121900" bIns="121900" anchor="t" anchorCtr="0">
            <a:noAutofit/>
          </a:bodyPr>
          <a:lstStyle/>
          <a:p>
            <a:r>
              <a:rPr lang="en" sz="3450">
                <a:solidFill>
                  <a:srgbClr val="0070C0"/>
                </a:solidFill>
                <a:ea typeface="Raleway ExtraBold"/>
                <a:cs typeface="Raleway ExtraBold"/>
                <a:sym typeface="Raleway ExtraBold"/>
              </a:rPr>
              <a:t>Background</a:t>
            </a:r>
            <a:endParaRPr lang="en-US" sz="3450">
              <a:solidFill>
                <a:srgbClr val="0070C0"/>
              </a:solidFill>
              <a:ea typeface="Raleway ExtraBold"/>
              <a:cs typeface="Raleway ExtraBold"/>
            </a:endParaRPr>
          </a:p>
        </p:txBody>
      </p:sp>
      <p:sp>
        <p:nvSpPr>
          <p:cNvPr id="2" name="Rectangle 1">
            <a:extLst>
              <a:ext uri="{FF2B5EF4-FFF2-40B4-BE49-F238E27FC236}">
                <a16:creationId xmlns:a16="http://schemas.microsoft.com/office/drawing/2014/main" id="{75A34B76-52E2-4477-84C4-79A1EFF11869}"/>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1AC3E0E-C2CA-4F07-8F2C-AA0E0789B37D}"/>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a:extLst>
              <a:ext uri="{FF2B5EF4-FFF2-40B4-BE49-F238E27FC236}">
                <a16:creationId xmlns:a16="http://schemas.microsoft.com/office/drawing/2014/main" id="{E1F159E0-4FB2-4304-AB8C-6B11F434FDB1}"/>
              </a:ext>
            </a:extLst>
          </p:cNvPr>
          <p:cNvSpPr txBox="1">
            <a:spLocks/>
          </p:cNvSpPr>
          <p:nvPr/>
        </p:nvSpPr>
        <p:spPr bwMode="auto">
          <a:xfrm>
            <a:off x="9103795" y="638539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lgn="r"/>
            <a:fld id="{0B12063C-9A34-41FE-BD41-DD9A793D09C1}" type="slidenum">
              <a:rPr lang="en-GB" sz="1000" smtClean="0">
                <a:solidFill>
                  <a:schemeClr val="tx1"/>
                </a:solidFill>
              </a:rPr>
              <a:pPr algn="r"/>
              <a:t>10</a:t>
            </a:fld>
            <a:endParaRPr lang="en-GB" sz="1000">
              <a:solidFill>
                <a:schemeClr val="tx1"/>
              </a:solidFill>
            </a:endParaRPr>
          </a:p>
        </p:txBody>
      </p:sp>
      <p:sp>
        <p:nvSpPr>
          <p:cNvPr id="8" name="Google Shape;290;p48">
            <a:extLst>
              <a:ext uri="{FF2B5EF4-FFF2-40B4-BE49-F238E27FC236}">
                <a16:creationId xmlns:a16="http://schemas.microsoft.com/office/drawing/2014/main" id="{9B300270-044A-466C-84F8-94E47FCC78F1}"/>
              </a:ext>
            </a:extLst>
          </p:cNvPr>
          <p:cNvSpPr txBox="1"/>
          <p:nvPr/>
        </p:nvSpPr>
        <p:spPr>
          <a:xfrm>
            <a:off x="308882" y="1491696"/>
            <a:ext cx="11553599" cy="2899550"/>
          </a:xfrm>
          <a:prstGeom prst="rect">
            <a:avLst/>
          </a:prstGeom>
          <a:noFill/>
          <a:ln>
            <a:noFill/>
          </a:ln>
        </p:spPr>
        <p:txBody>
          <a:bodyPr spcFirstLastPara="1" wrap="square" lIns="91425" tIns="91425" rIns="91425" bIns="91425" anchor="t" anchorCtr="0">
            <a:noAutofit/>
          </a:bodyPr>
          <a:lstStyle/>
          <a:p>
            <a:pPr marL="456724" indent="-317183" defTabSz="914378" fontAlgn="auto">
              <a:spcBef>
                <a:spcPts val="0"/>
              </a:spcBef>
              <a:spcAft>
                <a:spcPts val="0"/>
              </a:spcAft>
              <a:buClr>
                <a:srgbClr val="0070C0"/>
              </a:buClr>
              <a:buSzPct val="135000"/>
              <a:buFont typeface="Wingdings" panose="05000000000000000000" pitchFamily="2" charset="2"/>
              <a:buChar char="§"/>
              <a:defRPr/>
            </a:pPr>
            <a:r>
              <a:rPr lang="en-US" kern="0" dirty="0">
                <a:solidFill>
                  <a:schemeClr val="tx1">
                    <a:lumMod val="65000"/>
                    <a:lumOff val="35000"/>
                  </a:schemeClr>
                </a:solidFill>
                <a:latin typeface="+mn-lt"/>
                <a:ea typeface="Raleway Medium"/>
                <a:cs typeface="Raleway Medium"/>
                <a:sym typeface="Raleway Medium"/>
              </a:rPr>
              <a:t>Customers have a choice in New Hampshire as to who provides their generation service.</a:t>
            </a:r>
          </a:p>
          <a:p>
            <a:pPr marL="456724" indent="-317183" defTabSz="914378" fontAlgn="auto">
              <a:spcBef>
                <a:spcPts val="0"/>
              </a:spcBef>
              <a:spcAft>
                <a:spcPts val="0"/>
              </a:spcAft>
              <a:buClr>
                <a:srgbClr val="0070C0"/>
              </a:buClr>
              <a:buSzPct val="135000"/>
              <a:buFont typeface="Wingdings" panose="05000000000000000000" pitchFamily="2" charset="2"/>
              <a:buChar char="§"/>
              <a:defRPr/>
            </a:pPr>
            <a:endParaRPr lang="en-US" kern="0" dirty="0">
              <a:solidFill>
                <a:schemeClr val="tx1">
                  <a:lumMod val="65000"/>
                  <a:lumOff val="35000"/>
                </a:schemeClr>
              </a:solidFill>
              <a:latin typeface="+mn-lt"/>
              <a:ea typeface="Raleway Medium"/>
              <a:cs typeface="Raleway Medium"/>
              <a:sym typeface="Raleway Medium"/>
            </a:endParaRPr>
          </a:p>
          <a:p>
            <a:pPr marL="456724" indent="-317183" defTabSz="914378" fontAlgn="auto">
              <a:spcBef>
                <a:spcPts val="0"/>
              </a:spcBef>
              <a:spcAft>
                <a:spcPts val="0"/>
              </a:spcAft>
              <a:buClr>
                <a:srgbClr val="0070C0"/>
              </a:buClr>
              <a:buSzPct val="135000"/>
              <a:buFont typeface="Wingdings" panose="05000000000000000000" pitchFamily="2" charset="2"/>
              <a:buChar char="§"/>
              <a:defRPr/>
            </a:pPr>
            <a:r>
              <a:rPr lang="en-US" kern="0" dirty="0">
                <a:solidFill>
                  <a:schemeClr val="tx1">
                    <a:lumMod val="65000"/>
                    <a:lumOff val="35000"/>
                  </a:schemeClr>
                </a:solidFill>
                <a:latin typeface="+mn-lt"/>
                <a:ea typeface="Raleway Medium"/>
                <a:cs typeface="Raleway Medium"/>
                <a:sym typeface="Raleway Medium"/>
              </a:rPr>
              <a:t>Choices are:</a:t>
            </a:r>
            <a:br>
              <a:rPr lang="en-US" kern="0" dirty="0">
                <a:solidFill>
                  <a:schemeClr val="tx1">
                    <a:lumMod val="65000"/>
                    <a:lumOff val="35000"/>
                  </a:schemeClr>
                </a:solidFill>
                <a:latin typeface="+mn-lt"/>
                <a:ea typeface="Raleway Medium"/>
                <a:cs typeface="Raleway Medium"/>
                <a:sym typeface="Raleway Medium"/>
              </a:rPr>
            </a:br>
            <a:endParaRPr lang="en-US" kern="0" dirty="0">
              <a:solidFill>
                <a:schemeClr val="tx1">
                  <a:lumMod val="65000"/>
                  <a:lumOff val="35000"/>
                </a:schemeClr>
              </a:solidFill>
              <a:latin typeface="+mn-lt"/>
              <a:ea typeface="Raleway Medium"/>
              <a:cs typeface="Raleway Medium"/>
              <a:sym typeface="Raleway Medium"/>
            </a:endParaRPr>
          </a:p>
          <a:p>
            <a:pPr marL="799624" lvl="1" indent="-317183" defTabSz="914378" fontAlgn="auto">
              <a:spcBef>
                <a:spcPts val="0"/>
              </a:spcBef>
              <a:spcAft>
                <a:spcPts val="600"/>
              </a:spcAft>
              <a:buClr>
                <a:srgbClr val="0070C0"/>
              </a:buClr>
              <a:buSzPct val="135000"/>
              <a:buFont typeface="Wingdings" panose="05000000000000000000" pitchFamily="2" charset="2"/>
              <a:buChar char="§"/>
              <a:defRPr/>
            </a:pPr>
            <a:r>
              <a:rPr lang="en-US" kern="0" dirty="0">
                <a:solidFill>
                  <a:schemeClr val="tx1">
                    <a:lumMod val="65000"/>
                    <a:lumOff val="35000"/>
                  </a:schemeClr>
                </a:solidFill>
                <a:latin typeface="+mn-lt"/>
                <a:ea typeface="Raleway Medium"/>
                <a:cs typeface="Raleway Medium"/>
                <a:sym typeface="Raleway Medium"/>
              </a:rPr>
              <a:t>Retail generation service providers</a:t>
            </a:r>
          </a:p>
          <a:p>
            <a:pPr marL="799624" lvl="1" indent="-317183" defTabSz="914378" fontAlgn="auto">
              <a:spcBef>
                <a:spcPts val="0"/>
              </a:spcBef>
              <a:spcAft>
                <a:spcPts val="0"/>
              </a:spcAft>
              <a:buClr>
                <a:srgbClr val="0070C0"/>
              </a:buClr>
              <a:buSzPct val="135000"/>
              <a:buFont typeface="Wingdings" panose="05000000000000000000" pitchFamily="2" charset="2"/>
              <a:buChar char="§"/>
              <a:defRPr/>
            </a:pPr>
            <a:r>
              <a:rPr lang="en-US" kern="0" dirty="0">
                <a:solidFill>
                  <a:schemeClr val="tx1">
                    <a:lumMod val="65000"/>
                    <a:lumOff val="35000"/>
                  </a:schemeClr>
                </a:solidFill>
                <a:latin typeface="+mn-lt"/>
                <a:ea typeface="Raleway Medium"/>
                <a:cs typeface="Raleway Medium"/>
                <a:sym typeface="Raleway Medium"/>
              </a:rPr>
              <a:t>Eversource</a:t>
            </a:r>
            <a:br>
              <a:rPr lang="en-US" kern="0" dirty="0">
                <a:solidFill>
                  <a:schemeClr val="tx1">
                    <a:lumMod val="65000"/>
                    <a:lumOff val="35000"/>
                  </a:schemeClr>
                </a:solidFill>
                <a:latin typeface="+mn-lt"/>
                <a:ea typeface="Raleway Medium"/>
                <a:cs typeface="Raleway Medium"/>
              </a:rPr>
            </a:br>
            <a:endParaRPr lang="en-US" kern="0" dirty="0">
              <a:solidFill>
                <a:schemeClr val="tx1">
                  <a:lumMod val="65000"/>
                  <a:lumOff val="35000"/>
                </a:schemeClr>
              </a:solidFill>
              <a:latin typeface="+mn-lt"/>
              <a:ea typeface="Raleway Medium"/>
              <a:cs typeface="Raleway Medium"/>
            </a:endParaRPr>
          </a:p>
          <a:p>
            <a:pPr marL="456724" indent="-317183" defTabSz="914378" fontAlgn="auto">
              <a:spcBef>
                <a:spcPts val="0"/>
              </a:spcBef>
              <a:spcAft>
                <a:spcPts val="600"/>
              </a:spcAft>
              <a:buClr>
                <a:srgbClr val="0070C0"/>
              </a:buClr>
              <a:buSzPct val="135000"/>
              <a:buFont typeface="Wingdings" panose="05000000000000000000" pitchFamily="2" charset="2"/>
              <a:buChar char="§"/>
              <a:defRPr/>
            </a:pPr>
            <a:r>
              <a:rPr lang="en-US" kern="0" dirty="0">
                <a:solidFill>
                  <a:schemeClr val="tx1">
                    <a:lumMod val="65000"/>
                    <a:lumOff val="35000"/>
                  </a:schemeClr>
                </a:solidFill>
                <a:latin typeface="+mn-lt"/>
                <a:ea typeface="Raleway Medium"/>
                <a:cs typeface="Raleway Medium"/>
                <a:sym typeface="Raleway Medium"/>
              </a:rPr>
              <a:t>For Eversource in New Hampshire, Energy Service is provided to retail customers who are not taking service from a competitor supplier.</a:t>
            </a:r>
          </a:p>
          <a:p>
            <a:pPr marL="913924" lvl="1" indent="-317183" defTabSz="914378" fontAlgn="auto">
              <a:spcBef>
                <a:spcPts val="0"/>
              </a:spcBef>
              <a:spcAft>
                <a:spcPts val="0"/>
              </a:spcAft>
              <a:buClr>
                <a:srgbClr val="0070C0"/>
              </a:buClr>
              <a:buSzPct val="135000"/>
              <a:buFont typeface="Wingdings" panose="05000000000000000000" pitchFamily="2" charset="2"/>
              <a:buChar char="§"/>
              <a:defRPr/>
            </a:pPr>
            <a:r>
              <a:rPr lang="en-US" kern="0" dirty="0">
                <a:solidFill>
                  <a:schemeClr val="tx1">
                    <a:lumMod val="65000"/>
                    <a:lumOff val="35000"/>
                  </a:schemeClr>
                </a:solidFill>
                <a:latin typeface="+mn-lt"/>
                <a:ea typeface="Raleway Medium"/>
                <a:cs typeface="Raleway Medium"/>
                <a:sym typeface="Raleway Medium"/>
              </a:rPr>
              <a:t>Energy Service is currently provided to approximately:</a:t>
            </a:r>
          </a:p>
          <a:p>
            <a:pPr marL="1371124" lvl="2" indent="-317183" defTabSz="914378" fontAlgn="auto">
              <a:spcBef>
                <a:spcPts val="0"/>
              </a:spcBef>
              <a:spcAft>
                <a:spcPts val="0"/>
              </a:spcAft>
              <a:buClr>
                <a:srgbClr val="0070C0"/>
              </a:buClr>
              <a:buSzPct val="135000"/>
              <a:buFont typeface="Wingdings" panose="05000000000000000000" pitchFamily="2" charset="2"/>
              <a:buChar char="§"/>
              <a:defRPr/>
            </a:pPr>
            <a:r>
              <a:rPr lang="en-US" kern="0" dirty="0">
                <a:solidFill>
                  <a:schemeClr val="tx1">
                    <a:lumMod val="65000"/>
                    <a:lumOff val="35000"/>
                  </a:schemeClr>
                </a:solidFill>
                <a:latin typeface="+mn-lt"/>
                <a:ea typeface="Raleway Medium"/>
                <a:cs typeface="Raleway Medium"/>
                <a:sym typeface="Raleway Medium"/>
              </a:rPr>
              <a:t>85% of residential customers</a:t>
            </a:r>
          </a:p>
          <a:p>
            <a:pPr marL="1371124" lvl="2" indent="-317183" defTabSz="914378" fontAlgn="auto">
              <a:spcBef>
                <a:spcPts val="0"/>
              </a:spcBef>
              <a:spcAft>
                <a:spcPts val="0"/>
              </a:spcAft>
              <a:buClr>
                <a:srgbClr val="0070C0"/>
              </a:buClr>
              <a:buSzPct val="135000"/>
              <a:buFont typeface="Wingdings" panose="05000000000000000000" pitchFamily="2" charset="2"/>
              <a:buChar char="§"/>
              <a:defRPr/>
            </a:pPr>
            <a:r>
              <a:rPr lang="en-US" kern="0" dirty="0">
                <a:solidFill>
                  <a:schemeClr val="tx1">
                    <a:lumMod val="65000"/>
                    <a:lumOff val="35000"/>
                  </a:schemeClr>
                </a:solidFill>
                <a:latin typeface="+mn-lt"/>
                <a:ea typeface="Raleway Medium"/>
                <a:cs typeface="Raleway Medium"/>
                <a:sym typeface="Raleway Medium"/>
              </a:rPr>
              <a:t>30% of commercial customers</a:t>
            </a:r>
          </a:p>
          <a:p>
            <a:pPr marL="1371124" lvl="2" indent="-317183" defTabSz="914378" fontAlgn="auto">
              <a:spcBef>
                <a:spcPts val="0"/>
              </a:spcBef>
              <a:spcAft>
                <a:spcPts val="0"/>
              </a:spcAft>
              <a:buClr>
                <a:srgbClr val="0070C0"/>
              </a:buClr>
              <a:buSzPct val="135000"/>
              <a:buFont typeface="Wingdings" panose="05000000000000000000" pitchFamily="2" charset="2"/>
              <a:buChar char="§"/>
              <a:defRPr/>
            </a:pPr>
            <a:r>
              <a:rPr lang="en-US" kern="0" dirty="0">
                <a:solidFill>
                  <a:schemeClr val="tx1">
                    <a:lumMod val="65000"/>
                    <a:lumOff val="35000"/>
                  </a:schemeClr>
                </a:solidFill>
                <a:latin typeface="+mn-lt"/>
                <a:ea typeface="Raleway Medium"/>
                <a:cs typeface="Raleway Medium"/>
                <a:sym typeface="Raleway Medium"/>
              </a:rPr>
              <a:t>Under 10% of industrial customers </a:t>
            </a:r>
          </a:p>
          <a:p>
            <a:pPr marL="1371124" lvl="2" indent="-317183" defTabSz="914378" fontAlgn="auto">
              <a:spcBef>
                <a:spcPts val="0"/>
              </a:spcBef>
              <a:spcAft>
                <a:spcPts val="0"/>
              </a:spcAft>
              <a:buClr>
                <a:srgbClr val="0070C0"/>
              </a:buClr>
              <a:buSzPct val="135000"/>
              <a:buFont typeface="Wingdings" panose="05000000000000000000" pitchFamily="2" charset="2"/>
              <a:buChar char="§"/>
              <a:defRPr/>
            </a:pPr>
            <a:r>
              <a:rPr lang="en-US" kern="0" dirty="0">
                <a:solidFill>
                  <a:schemeClr val="tx1">
                    <a:lumMod val="65000"/>
                    <a:lumOff val="35000"/>
                  </a:schemeClr>
                </a:solidFill>
                <a:latin typeface="+mn-lt"/>
                <a:ea typeface="Raleway Medium"/>
                <a:cs typeface="Raleway Medium"/>
                <a:sym typeface="Raleway Medium"/>
              </a:rPr>
              <a:t>In aggregate, it represents about 50% of Eversource’s total distribution load </a:t>
            </a:r>
          </a:p>
        </p:txBody>
      </p:sp>
    </p:spTree>
    <p:extLst>
      <p:ext uri="{BB962C8B-B14F-4D97-AF65-F5344CB8AC3E}">
        <p14:creationId xmlns:p14="http://schemas.microsoft.com/office/powerpoint/2010/main" val="2246344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8"/>
          <p:cNvSpPr txBox="1">
            <a:spLocks noGrp="1"/>
          </p:cNvSpPr>
          <p:nvPr>
            <p:ph type="ctrTitle"/>
          </p:nvPr>
        </p:nvSpPr>
        <p:spPr>
          <a:xfrm>
            <a:off x="319200" y="472605"/>
            <a:ext cx="11553600" cy="592800"/>
          </a:xfrm>
          <a:prstGeom prst="rect">
            <a:avLst/>
          </a:prstGeom>
        </p:spPr>
        <p:txBody>
          <a:bodyPr spcFirstLastPara="1" wrap="square" lIns="121900" tIns="121900" rIns="121900" bIns="121900" anchor="t" anchorCtr="0">
            <a:noAutofit/>
          </a:bodyPr>
          <a:lstStyle/>
          <a:p>
            <a:r>
              <a:rPr lang="en" sz="3450">
                <a:solidFill>
                  <a:srgbClr val="0070C0"/>
                </a:solidFill>
                <a:ea typeface="Raleway ExtraBold"/>
                <a:cs typeface="Raleway ExtraBold"/>
                <a:sym typeface="Raleway ExtraBold"/>
              </a:rPr>
              <a:t>Procurement Process for Eversource</a:t>
            </a:r>
            <a:endParaRPr lang="en-US" sz="3450">
              <a:solidFill>
                <a:srgbClr val="0070C0"/>
              </a:solidFill>
              <a:ea typeface="Raleway ExtraBold"/>
              <a:cs typeface="Raleway ExtraBold"/>
            </a:endParaRPr>
          </a:p>
        </p:txBody>
      </p:sp>
      <p:sp>
        <p:nvSpPr>
          <p:cNvPr id="2" name="Rectangle 1">
            <a:extLst>
              <a:ext uri="{FF2B5EF4-FFF2-40B4-BE49-F238E27FC236}">
                <a16:creationId xmlns:a16="http://schemas.microsoft.com/office/drawing/2014/main" id="{75A34B76-52E2-4477-84C4-79A1EFF11869}"/>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1AC3E0E-C2CA-4F07-8F2C-AA0E0789B37D}"/>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a:extLst>
              <a:ext uri="{FF2B5EF4-FFF2-40B4-BE49-F238E27FC236}">
                <a16:creationId xmlns:a16="http://schemas.microsoft.com/office/drawing/2014/main" id="{E1F159E0-4FB2-4304-AB8C-6B11F434FDB1}"/>
              </a:ext>
            </a:extLst>
          </p:cNvPr>
          <p:cNvSpPr txBox="1">
            <a:spLocks/>
          </p:cNvSpPr>
          <p:nvPr/>
        </p:nvSpPr>
        <p:spPr bwMode="auto">
          <a:xfrm>
            <a:off x="9103795" y="638539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lgn="r"/>
            <a:fld id="{0B12063C-9A34-41FE-BD41-DD9A793D09C1}" type="slidenum">
              <a:rPr lang="en-GB" sz="1000" smtClean="0">
                <a:solidFill>
                  <a:schemeClr val="tx1"/>
                </a:solidFill>
              </a:rPr>
              <a:pPr algn="r"/>
              <a:t>11</a:t>
            </a:fld>
            <a:endParaRPr lang="en-GB" sz="1000">
              <a:solidFill>
                <a:schemeClr val="tx1"/>
              </a:solidFill>
            </a:endParaRPr>
          </a:p>
        </p:txBody>
      </p:sp>
      <p:sp>
        <p:nvSpPr>
          <p:cNvPr id="7" name="Google Shape;290;p48">
            <a:extLst>
              <a:ext uri="{FF2B5EF4-FFF2-40B4-BE49-F238E27FC236}">
                <a16:creationId xmlns:a16="http://schemas.microsoft.com/office/drawing/2014/main" id="{EDDB4FCB-8409-4919-9418-A40DB65CE251}"/>
              </a:ext>
            </a:extLst>
          </p:cNvPr>
          <p:cNvSpPr txBox="1"/>
          <p:nvPr/>
        </p:nvSpPr>
        <p:spPr>
          <a:xfrm>
            <a:off x="319200" y="1604204"/>
            <a:ext cx="11376614" cy="4242391"/>
          </a:xfrm>
          <a:prstGeom prst="rect">
            <a:avLst/>
          </a:prstGeom>
          <a:noFill/>
          <a:ln>
            <a:noFill/>
          </a:ln>
        </p:spPr>
        <p:txBody>
          <a:bodyPr spcFirstLastPara="1" wrap="square" lIns="91425" tIns="91425" rIns="91425" bIns="91425" anchor="t" anchorCtr="0">
            <a:noAutofit/>
          </a:bodyPr>
          <a:lstStyle/>
          <a:p>
            <a:pPr marL="456724" indent="-317183" defTabSz="914378" fontAlgn="auto">
              <a:lnSpc>
                <a:spcPct val="115000"/>
              </a:lnSpc>
              <a:spcBef>
                <a:spcPts val="0"/>
              </a:spcBef>
              <a:spcAft>
                <a:spcPts val="0"/>
              </a:spcAft>
              <a:buClr>
                <a:srgbClr val="0070C0"/>
              </a:buClr>
              <a:buSzPct val="135000"/>
              <a:buFont typeface="Wingdings" panose="05000000000000000000" pitchFamily="2" charset="2"/>
              <a:buChar char="§"/>
              <a:defRPr/>
            </a:pPr>
            <a:r>
              <a:rPr lang="en-US" kern="0" dirty="0">
                <a:solidFill>
                  <a:schemeClr val="tx1">
                    <a:lumMod val="65000"/>
                    <a:lumOff val="35000"/>
                  </a:schemeClr>
                </a:solidFill>
                <a:latin typeface="+mn-lt"/>
                <a:ea typeface="Raleway Medium"/>
                <a:cs typeface="Raleway Medium"/>
                <a:sym typeface="Raleway Medium"/>
              </a:rPr>
              <a:t>Eversource in New Hampshire does not own generation.</a:t>
            </a:r>
            <a:br>
              <a:rPr lang="en-US" kern="0" dirty="0">
                <a:solidFill>
                  <a:schemeClr val="tx1">
                    <a:lumMod val="65000"/>
                    <a:lumOff val="35000"/>
                  </a:schemeClr>
                </a:solidFill>
                <a:latin typeface="+mn-lt"/>
                <a:ea typeface="Raleway Medium"/>
                <a:cs typeface="Raleway Medium"/>
                <a:sym typeface="Raleway Medium"/>
              </a:rPr>
            </a:br>
            <a:endParaRPr lang="en-US" kern="0" dirty="0">
              <a:solidFill>
                <a:schemeClr val="tx1">
                  <a:lumMod val="65000"/>
                  <a:lumOff val="35000"/>
                </a:schemeClr>
              </a:solidFill>
              <a:latin typeface="+mn-lt"/>
              <a:ea typeface="Raleway Medium"/>
              <a:cs typeface="Raleway Medium"/>
              <a:sym typeface="Raleway Medium"/>
            </a:endParaRPr>
          </a:p>
          <a:p>
            <a:pPr marL="456724" indent="-317183" defTabSz="914378" fontAlgn="auto">
              <a:lnSpc>
                <a:spcPct val="115000"/>
              </a:lnSpc>
              <a:spcBef>
                <a:spcPts val="0"/>
              </a:spcBef>
              <a:spcAft>
                <a:spcPts val="0"/>
              </a:spcAft>
              <a:buClr>
                <a:srgbClr val="0070C0"/>
              </a:buClr>
              <a:buSzPct val="135000"/>
              <a:buFont typeface="Wingdings" panose="05000000000000000000" pitchFamily="2" charset="2"/>
              <a:buChar char="§"/>
              <a:defRPr/>
            </a:pPr>
            <a:r>
              <a:rPr lang="en-US" kern="0" dirty="0">
                <a:solidFill>
                  <a:schemeClr val="tx1">
                    <a:lumMod val="65000"/>
                    <a:lumOff val="35000"/>
                  </a:schemeClr>
                </a:solidFill>
                <a:latin typeface="+mn-lt"/>
                <a:ea typeface="Raleway Medium"/>
                <a:cs typeface="Raleway Medium"/>
                <a:sym typeface="Raleway Medium"/>
              </a:rPr>
              <a:t>Accordingly, Eversource needs to procure its generation service from the New England market.</a:t>
            </a:r>
            <a:br>
              <a:rPr lang="en-US" kern="0" dirty="0">
                <a:solidFill>
                  <a:schemeClr val="tx1">
                    <a:lumMod val="65000"/>
                    <a:lumOff val="35000"/>
                  </a:schemeClr>
                </a:solidFill>
                <a:latin typeface="+mn-lt"/>
                <a:ea typeface="Raleway Medium"/>
                <a:cs typeface="Raleway Medium"/>
                <a:sym typeface="Raleway Medium"/>
              </a:rPr>
            </a:br>
            <a:endParaRPr lang="en-US" kern="0" dirty="0">
              <a:solidFill>
                <a:schemeClr val="tx1">
                  <a:lumMod val="65000"/>
                  <a:lumOff val="35000"/>
                </a:schemeClr>
              </a:solidFill>
              <a:latin typeface="+mn-lt"/>
              <a:ea typeface="Raleway Medium"/>
              <a:cs typeface="Raleway Medium"/>
              <a:sym typeface="Raleway Medium"/>
            </a:endParaRPr>
          </a:p>
          <a:p>
            <a:pPr marL="425291" indent="-285750" defTabSz="914378" fontAlgn="auto">
              <a:lnSpc>
                <a:spcPct val="115000"/>
              </a:lnSpc>
              <a:spcBef>
                <a:spcPts val="0"/>
              </a:spcBef>
              <a:spcAft>
                <a:spcPts val="600"/>
              </a:spcAft>
              <a:buClr>
                <a:srgbClr val="0070C0"/>
              </a:buClr>
              <a:buSzPct val="135000"/>
              <a:buFont typeface="Wingdings" panose="05000000000000000000" pitchFamily="2" charset="2"/>
              <a:buChar char="§"/>
              <a:defRPr/>
            </a:pPr>
            <a:r>
              <a:rPr lang="en-US" kern="0" dirty="0">
                <a:solidFill>
                  <a:schemeClr val="tx1">
                    <a:lumMod val="65000"/>
                    <a:lumOff val="35000"/>
                  </a:schemeClr>
                </a:solidFill>
                <a:latin typeface="+mn-lt"/>
                <a:ea typeface="Raleway Medium"/>
                <a:cs typeface="Raleway Medium"/>
                <a:sym typeface="Raleway Medium"/>
              </a:rPr>
              <a:t>The New Hampshire Public Utilities Commission (NHPUC) requires Eversource to request bids from generation service suppliers.</a:t>
            </a:r>
          </a:p>
          <a:p>
            <a:pPr marL="739775" lvl="1" indent="-285750" defTabSz="914378" fontAlgn="auto">
              <a:lnSpc>
                <a:spcPct val="115000"/>
              </a:lnSpc>
              <a:spcBef>
                <a:spcPts val="0"/>
              </a:spcBef>
              <a:spcAft>
                <a:spcPts val="0"/>
              </a:spcAft>
              <a:buClr>
                <a:srgbClr val="0070C0"/>
              </a:buClr>
              <a:buSzPct val="135000"/>
              <a:buFont typeface="Wingdings" panose="05000000000000000000" pitchFamily="2" charset="2"/>
              <a:buChar char="ü"/>
              <a:defRPr/>
            </a:pPr>
            <a:r>
              <a:rPr lang="en-US" kern="0" dirty="0">
                <a:solidFill>
                  <a:schemeClr val="tx1">
                    <a:lumMod val="65000"/>
                    <a:lumOff val="35000"/>
                  </a:schemeClr>
                </a:solidFill>
                <a:latin typeface="+mn-lt"/>
                <a:ea typeface="Raleway Medium"/>
                <a:cs typeface="Raleway Medium"/>
                <a:sym typeface="Raleway Medium"/>
              </a:rPr>
              <a:t>These suppliers have the responsibility to serve the load of customers who have not chosen a retail supplier.</a:t>
            </a:r>
          </a:p>
          <a:p>
            <a:pPr marL="799624" lvl="1" indent="-317183" defTabSz="914378" fontAlgn="auto">
              <a:lnSpc>
                <a:spcPct val="115000"/>
              </a:lnSpc>
              <a:spcBef>
                <a:spcPts val="0"/>
              </a:spcBef>
              <a:spcAft>
                <a:spcPts val="0"/>
              </a:spcAft>
              <a:buClr>
                <a:srgbClr val="0070C0"/>
              </a:buClr>
              <a:buSzPct val="135000"/>
              <a:buFont typeface="Wingdings" panose="05000000000000000000" pitchFamily="2" charset="2"/>
              <a:buChar char="ü"/>
              <a:defRPr/>
            </a:pPr>
            <a:endParaRPr lang="en-US" kern="0" dirty="0">
              <a:solidFill>
                <a:schemeClr val="tx1">
                  <a:lumMod val="65000"/>
                  <a:lumOff val="35000"/>
                </a:schemeClr>
              </a:solidFill>
              <a:latin typeface="+mn-lt"/>
              <a:ea typeface="Raleway Medium"/>
              <a:cs typeface="Raleway Medium"/>
              <a:sym typeface="Raleway Medium"/>
            </a:endParaRPr>
          </a:p>
          <a:p>
            <a:pPr marL="310991" indent="-285750" defTabSz="914378" fontAlgn="auto">
              <a:lnSpc>
                <a:spcPct val="115000"/>
              </a:lnSpc>
              <a:spcBef>
                <a:spcPts val="0"/>
              </a:spcBef>
              <a:spcAft>
                <a:spcPts val="600"/>
              </a:spcAft>
              <a:buClr>
                <a:srgbClr val="0070C0"/>
              </a:buClr>
              <a:buSzPct val="135000"/>
              <a:buFont typeface="Wingdings" panose="05000000000000000000" pitchFamily="2" charset="2"/>
              <a:buChar char="§"/>
              <a:defRPr/>
            </a:pPr>
            <a:r>
              <a:rPr lang="en-US" kern="0" dirty="0">
                <a:solidFill>
                  <a:schemeClr val="tx1">
                    <a:lumMod val="65000"/>
                    <a:lumOff val="35000"/>
                  </a:schemeClr>
                </a:solidFill>
                <a:latin typeface="+mn-lt"/>
                <a:ea typeface="Raleway Medium"/>
                <a:cs typeface="Raleway Medium"/>
              </a:rPr>
              <a:t>The NHPUC process is as follows:</a:t>
            </a:r>
          </a:p>
          <a:p>
            <a:pPr marL="739775" lvl="1" indent="-285750" defTabSz="914378" fontAlgn="auto">
              <a:lnSpc>
                <a:spcPct val="115000"/>
              </a:lnSpc>
              <a:spcBef>
                <a:spcPts val="0"/>
              </a:spcBef>
              <a:spcAft>
                <a:spcPts val="600"/>
              </a:spcAft>
              <a:buClr>
                <a:srgbClr val="0070C0"/>
              </a:buClr>
              <a:buSzPct val="135000"/>
              <a:buFont typeface="Wingdings" panose="05000000000000000000" pitchFamily="2" charset="2"/>
              <a:buChar char="ü"/>
              <a:defRPr/>
            </a:pPr>
            <a:r>
              <a:rPr lang="en-US" kern="0" dirty="0">
                <a:solidFill>
                  <a:schemeClr val="tx1">
                    <a:lumMod val="65000"/>
                    <a:lumOff val="35000"/>
                  </a:schemeClr>
                </a:solidFill>
                <a:latin typeface="+mn-lt"/>
                <a:ea typeface="Raleway Medium"/>
                <a:cs typeface="Raleway Medium"/>
              </a:rPr>
              <a:t>Eversource changes its Energy Service rates on February 1 and August 1 of each year.</a:t>
            </a:r>
          </a:p>
          <a:p>
            <a:pPr marL="739775" lvl="1" indent="-285750" defTabSz="914378" fontAlgn="auto">
              <a:lnSpc>
                <a:spcPct val="115000"/>
              </a:lnSpc>
              <a:spcBef>
                <a:spcPts val="0"/>
              </a:spcBef>
              <a:spcAft>
                <a:spcPts val="600"/>
              </a:spcAft>
              <a:buClr>
                <a:srgbClr val="0070C0"/>
              </a:buClr>
              <a:buSzPct val="135000"/>
              <a:buFont typeface="Wingdings" panose="05000000000000000000" pitchFamily="2" charset="2"/>
              <a:buChar char="ü"/>
              <a:defRPr/>
            </a:pPr>
            <a:r>
              <a:rPr lang="en-US" kern="0" dirty="0">
                <a:solidFill>
                  <a:schemeClr val="tx1">
                    <a:lumMod val="65000"/>
                    <a:lumOff val="35000"/>
                  </a:schemeClr>
                </a:solidFill>
                <a:latin typeface="+mn-lt"/>
                <a:ea typeface="Raleway Medium"/>
                <a:cs typeface="Raleway Medium"/>
              </a:rPr>
              <a:t>Eversource selects the lowest bid prices that are received on bid receipt day.</a:t>
            </a:r>
          </a:p>
          <a:p>
            <a:pPr marL="739775" lvl="1" indent="-285750" defTabSz="914378" fontAlgn="auto">
              <a:lnSpc>
                <a:spcPct val="115000"/>
              </a:lnSpc>
              <a:spcBef>
                <a:spcPts val="0"/>
              </a:spcBef>
              <a:spcAft>
                <a:spcPts val="0"/>
              </a:spcAft>
              <a:buClr>
                <a:srgbClr val="0070C0"/>
              </a:buClr>
              <a:buSzPct val="135000"/>
              <a:buFont typeface="Wingdings" panose="05000000000000000000" pitchFamily="2" charset="2"/>
              <a:buChar char="ü"/>
              <a:defRPr/>
            </a:pPr>
            <a:r>
              <a:rPr lang="en-US" kern="0" dirty="0">
                <a:solidFill>
                  <a:schemeClr val="tx1">
                    <a:lumMod val="65000"/>
                    <a:lumOff val="35000"/>
                  </a:schemeClr>
                </a:solidFill>
                <a:latin typeface="+mn-lt"/>
                <a:ea typeface="Raleway Medium"/>
                <a:cs typeface="Raleway Medium"/>
              </a:rPr>
              <a:t>The NHPUC needs to approve all Energy Service rate adjustments.</a:t>
            </a:r>
          </a:p>
          <a:p>
            <a:pPr marL="482441" lvl="1" defTabSz="914378" fontAlgn="auto">
              <a:lnSpc>
                <a:spcPct val="115000"/>
              </a:lnSpc>
              <a:spcBef>
                <a:spcPts val="0"/>
              </a:spcBef>
              <a:spcAft>
                <a:spcPts val="0"/>
              </a:spcAft>
              <a:buClr>
                <a:srgbClr val="0070C0"/>
              </a:buClr>
              <a:buSzPct val="135000"/>
              <a:defRPr/>
            </a:pPr>
            <a:endParaRPr lang="en-US" kern="0" dirty="0">
              <a:solidFill>
                <a:schemeClr val="tx1">
                  <a:lumMod val="65000"/>
                  <a:lumOff val="35000"/>
                </a:schemeClr>
              </a:solidFill>
              <a:latin typeface="+mn-lt"/>
              <a:ea typeface="Raleway Medium"/>
              <a:cs typeface="Raleway Medium"/>
            </a:endParaRPr>
          </a:p>
          <a:p>
            <a:pPr marL="310991" indent="-285750" defTabSz="914378" fontAlgn="auto">
              <a:lnSpc>
                <a:spcPct val="115000"/>
              </a:lnSpc>
              <a:spcBef>
                <a:spcPts val="0"/>
              </a:spcBef>
              <a:spcAft>
                <a:spcPts val="0"/>
              </a:spcAft>
              <a:buClr>
                <a:srgbClr val="0070C0"/>
              </a:buClr>
              <a:buSzPct val="135000"/>
              <a:buFont typeface="Wingdings" panose="05000000000000000000" pitchFamily="2" charset="2"/>
              <a:buChar char="§"/>
              <a:defRPr/>
            </a:pPr>
            <a:r>
              <a:rPr lang="en-US" kern="0" dirty="0">
                <a:solidFill>
                  <a:schemeClr val="tx1">
                    <a:lumMod val="65000"/>
                    <a:lumOff val="35000"/>
                  </a:schemeClr>
                </a:solidFill>
                <a:latin typeface="+mn-lt"/>
                <a:ea typeface="Raleway Medium"/>
                <a:cs typeface="Raleway Medium"/>
              </a:rPr>
              <a:t>Eversource receives no compensation for providing this service.</a:t>
            </a:r>
          </a:p>
        </p:txBody>
      </p:sp>
    </p:spTree>
    <p:extLst>
      <p:ext uri="{BB962C8B-B14F-4D97-AF65-F5344CB8AC3E}">
        <p14:creationId xmlns:p14="http://schemas.microsoft.com/office/powerpoint/2010/main" val="2912287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8"/>
          <p:cNvSpPr txBox="1">
            <a:spLocks noGrp="1"/>
          </p:cNvSpPr>
          <p:nvPr>
            <p:ph type="ctrTitle"/>
          </p:nvPr>
        </p:nvSpPr>
        <p:spPr>
          <a:xfrm>
            <a:off x="319200" y="472605"/>
            <a:ext cx="11553600" cy="592800"/>
          </a:xfrm>
          <a:prstGeom prst="rect">
            <a:avLst/>
          </a:prstGeom>
        </p:spPr>
        <p:txBody>
          <a:bodyPr spcFirstLastPara="1" wrap="square" lIns="121900" tIns="121900" rIns="121900" bIns="121900" anchor="t" anchorCtr="0">
            <a:noAutofit/>
          </a:bodyPr>
          <a:lstStyle/>
          <a:p>
            <a:r>
              <a:rPr lang="en-US" sz="3450">
                <a:solidFill>
                  <a:srgbClr val="0070C0"/>
                </a:solidFill>
                <a:ea typeface="Raleway ExtraBold"/>
                <a:cs typeface="Raleway ExtraBold"/>
                <a:sym typeface="Raleway ExtraBold"/>
              </a:rPr>
              <a:t>N</a:t>
            </a:r>
            <a:r>
              <a:rPr lang="en" sz="3450">
                <a:solidFill>
                  <a:srgbClr val="0070C0"/>
                </a:solidFill>
                <a:ea typeface="Raleway ExtraBold"/>
                <a:cs typeface="Raleway ExtraBold"/>
                <a:sym typeface="Raleway ExtraBold"/>
              </a:rPr>
              <a:t>ew England Annual Electric Energy Mix</a:t>
            </a:r>
            <a:endParaRPr lang="en-US" sz="3450">
              <a:solidFill>
                <a:srgbClr val="0070C0"/>
              </a:solidFill>
              <a:ea typeface="Raleway ExtraBold"/>
              <a:cs typeface="Raleway ExtraBold"/>
            </a:endParaRPr>
          </a:p>
        </p:txBody>
      </p:sp>
      <p:sp>
        <p:nvSpPr>
          <p:cNvPr id="2" name="Rectangle 1">
            <a:extLst>
              <a:ext uri="{FF2B5EF4-FFF2-40B4-BE49-F238E27FC236}">
                <a16:creationId xmlns:a16="http://schemas.microsoft.com/office/drawing/2014/main" id="{75A34B76-52E2-4477-84C4-79A1EFF11869}"/>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1AC3E0E-C2CA-4F07-8F2C-AA0E0789B37D}"/>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a:extLst>
              <a:ext uri="{FF2B5EF4-FFF2-40B4-BE49-F238E27FC236}">
                <a16:creationId xmlns:a16="http://schemas.microsoft.com/office/drawing/2014/main" id="{E1F159E0-4FB2-4304-AB8C-6B11F434FDB1}"/>
              </a:ext>
            </a:extLst>
          </p:cNvPr>
          <p:cNvSpPr txBox="1">
            <a:spLocks/>
          </p:cNvSpPr>
          <p:nvPr/>
        </p:nvSpPr>
        <p:spPr bwMode="auto">
          <a:xfrm>
            <a:off x="9103795" y="638539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lgn="r"/>
            <a:fld id="{0B12063C-9A34-41FE-BD41-DD9A793D09C1}" type="slidenum">
              <a:rPr lang="en-GB" sz="1000" smtClean="0">
                <a:solidFill>
                  <a:schemeClr val="tx1"/>
                </a:solidFill>
              </a:rPr>
              <a:pPr algn="r"/>
              <a:t>12</a:t>
            </a:fld>
            <a:endParaRPr lang="en-GB" sz="1000">
              <a:solidFill>
                <a:schemeClr val="tx1"/>
              </a:solidFill>
            </a:endParaRPr>
          </a:p>
        </p:txBody>
      </p:sp>
      <p:sp>
        <p:nvSpPr>
          <p:cNvPr id="8" name="Google Shape;290;p48">
            <a:extLst>
              <a:ext uri="{FF2B5EF4-FFF2-40B4-BE49-F238E27FC236}">
                <a16:creationId xmlns:a16="http://schemas.microsoft.com/office/drawing/2014/main" id="{81BF9870-E131-4371-B08C-1FD944657DFF}"/>
              </a:ext>
            </a:extLst>
          </p:cNvPr>
          <p:cNvSpPr txBox="1"/>
          <p:nvPr/>
        </p:nvSpPr>
        <p:spPr>
          <a:xfrm>
            <a:off x="554821" y="1810935"/>
            <a:ext cx="8548974" cy="3236130"/>
          </a:xfrm>
          <a:prstGeom prst="rect">
            <a:avLst/>
          </a:prstGeom>
          <a:noFill/>
          <a:ln>
            <a:noFill/>
          </a:ln>
        </p:spPr>
        <p:txBody>
          <a:bodyPr spcFirstLastPara="1" wrap="square" lIns="91425" tIns="91425" rIns="91425" bIns="91425" anchor="t" anchorCtr="0">
            <a:noAutofit/>
          </a:bodyPr>
          <a:lstStyle/>
          <a:p>
            <a:pPr marL="456724" indent="-317183" defTabSz="914378" fontAlgn="auto">
              <a:lnSpc>
                <a:spcPct val="115000"/>
              </a:lnSpc>
              <a:spcBef>
                <a:spcPts val="0"/>
              </a:spcBef>
              <a:spcAft>
                <a:spcPts val="0"/>
              </a:spcAft>
              <a:buClr>
                <a:srgbClr val="0070C0"/>
              </a:buClr>
              <a:buSzPct val="135000"/>
              <a:buFont typeface="Wingdings" panose="05000000000000000000" pitchFamily="2" charset="2"/>
              <a:buChar char="§"/>
              <a:defRPr/>
            </a:pPr>
            <a:r>
              <a:rPr lang="en-US" b="1" kern="0" dirty="0">
                <a:solidFill>
                  <a:schemeClr val="tx1">
                    <a:lumMod val="65000"/>
                    <a:lumOff val="35000"/>
                  </a:schemeClr>
                </a:solidFill>
                <a:latin typeface="+mn-lt"/>
                <a:ea typeface="Raleway Medium"/>
                <a:cs typeface="Raleway Medium"/>
                <a:sym typeface="Raleway Medium"/>
              </a:rPr>
              <a:t>50% </a:t>
            </a:r>
            <a:r>
              <a:rPr lang="en-US" kern="0" dirty="0">
                <a:solidFill>
                  <a:schemeClr val="tx1">
                    <a:lumMod val="65000"/>
                    <a:lumOff val="35000"/>
                  </a:schemeClr>
                </a:solidFill>
                <a:latin typeface="+mn-lt"/>
                <a:ea typeface="Raleway Medium"/>
                <a:cs typeface="Raleway Medium"/>
                <a:sym typeface="Raleway Medium"/>
              </a:rPr>
              <a:t>natural gas used primarily by combined cycle generation</a:t>
            </a:r>
            <a:br>
              <a:rPr lang="en-US" kern="0" dirty="0">
                <a:solidFill>
                  <a:schemeClr val="tx1">
                    <a:lumMod val="65000"/>
                    <a:lumOff val="35000"/>
                  </a:schemeClr>
                </a:solidFill>
                <a:latin typeface="+mn-lt"/>
                <a:ea typeface="Raleway Medium"/>
                <a:cs typeface="Raleway Medium"/>
                <a:sym typeface="Raleway Medium"/>
              </a:rPr>
            </a:br>
            <a:endParaRPr lang="en-US" kern="0" dirty="0">
              <a:solidFill>
                <a:schemeClr val="tx1">
                  <a:lumMod val="65000"/>
                  <a:lumOff val="35000"/>
                </a:schemeClr>
              </a:solidFill>
              <a:latin typeface="+mn-lt"/>
              <a:ea typeface="Raleway Medium"/>
              <a:cs typeface="Raleway Medium"/>
              <a:sym typeface="Raleway Medium"/>
            </a:endParaRPr>
          </a:p>
          <a:p>
            <a:pPr marL="456724" indent="-317183" defTabSz="914378" fontAlgn="auto">
              <a:lnSpc>
                <a:spcPct val="115000"/>
              </a:lnSpc>
              <a:spcBef>
                <a:spcPts val="0"/>
              </a:spcBef>
              <a:spcAft>
                <a:spcPts val="0"/>
              </a:spcAft>
              <a:buClr>
                <a:srgbClr val="0070C0"/>
              </a:buClr>
              <a:buSzPct val="135000"/>
              <a:buFont typeface="Wingdings" panose="05000000000000000000" pitchFamily="2" charset="2"/>
              <a:buChar char="§"/>
              <a:defRPr/>
            </a:pPr>
            <a:r>
              <a:rPr lang="en-US" b="1" kern="0" dirty="0">
                <a:solidFill>
                  <a:schemeClr val="tx1">
                    <a:lumMod val="65000"/>
                    <a:lumOff val="35000"/>
                  </a:schemeClr>
                </a:solidFill>
                <a:latin typeface="+mn-lt"/>
                <a:ea typeface="Raleway Medium"/>
                <a:cs typeface="Raleway Medium"/>
                <a:sym typeface="Raleway Medium"/>
              </a:rPr>
              <a:t>25% </a:t>
            </a:r>
            <a:r>
              <a:rPr lang="en-US" kern="0" dirty="0">
                <a:solidFill>
                  <a:schemeClr val="tx1">
                    <a:lumMod val="65000"/>
                    <a:lumOff val="35000"/>
                  </a:schemeClr>
                </a:solidFill>
                <a:latin typeface="+mn-lt"/>
                <a:ea typeface="Raleway Medium"/>
                <a:cs typeface="Raleway Medium"/>
                <a:sym typeface="Raleway Medium"/>
              </a:rPr>
              <a:t>nuclear - Millstone in Connecticut and Seabrook in New Hampshire</a:t>
            </a:r>
            <a:br>
              <a:rPr lang="en-US" kern="0" dirty="0">
                <a:solidFill>
                  <a:schemeClr val="tx1">
                    <a:lumMod val="65000"/>
                    <a:lumOff val="35000"/>
                  </a:schemeClr>
                </a:solidFill>
                <a:latin typeface="+mn-lt"/>
                <a:ea typeface="Raleway Medium"/>
                <a:cs typeface="Raleway Medium"/>
                <a:sym typeface="Raleway Medium"/>
              </a:rPr>
            </a:br>
            <a:endParaRPr lang="en-US" kern="0" dirty="0">
              <a:solidFill>
                <a:schemeClr val="tx1">
                  <a:lumMod val="65000"/>
                  <a:lumOff val="35000"/>
                </a:schemeClr>
              </a:solidFill>
              <a:latin typeface="+mn-lt"/>
              <a:ea typeface="Raleway Medium"/>
              <a:cs typeface="Raleway Medium"/>
              <a:sym typeface="Raleway Medium"/>
            </a:endParaRPr>
          </a:p>
          <a:p>
            <a:pPr marL="456724" indent="-317183" defTabSz="914378" fontAlgn="auto">
              <a:lnSpc>
                <a:spcPct val="115000"/>
              </a:lnSpc>
              <a:spcBef>
                <a:spcPts val="0"/>
              </a:spcBef>
              <a:spcAft>
                <a:spcPts val="0"/>
              </a:spcAft>
              <a:buClr>
                <a:srgbClr val="0070C0"/>
              </a:buClr>
              <a:buSzPct val="135000"/>
              <a:buFont typeface="Wingdings" panose="05000000000000000000" pitchFamily="2" charset="2"/>
              <a:buChar char="§"/>
              <a:defRPr/>
            </a:pPr>
            <a:r>
              <a:rPr lang="en-US" b="1" kern="0" dirty="0">
                <a:solidFill>
                  <a:schemeClr val="tx1">
                    <a:lumMod val="65000"/>
                    <a:lumOff val="35000"/>
                  </a:schemeClr>
                </a:solidFill>
                <a:latin typeface="+mn-lt"/>
                <a:ea typeface="Raleway Medium"/>
                <a:cs typeface="Raleway Medium"/>
                <a:sym typeface="Raleway Medium"/>
              </a:rPr>
              <a:t>15% </a:t>
            </a:r>
            <a:r>
              <a:rPr lang="en-US" kern="0" dirty="0">
                <a:solidFill>
                  <a:schemeClr val="tx1">
                    <a:lumMod val="65000"/>
                    <a:lumOff val="35000"/>
                  </a:schemeClr>
                </a:solidFill>
                <a:latin typeface="+mn-lt"/>
                <a:ea typeface="Raleway Medium"/>
                <a:cs typeface="Raleway Medium"/>
                <a:sym typeface="Raleway Medium"/>
              </a:rPr>
              <a:t>imports from Canada and New York</a:t>
            </a:r>
            <a:br>
              <a:rPr lang="en-US" kern="0" dirty="0">
                <a:solidFill>
                  <a:schemeClr val="tx1">
                    <a:lumMod val="65000"/>
                    <a:lumOff val="35000"/>
                  </a:schemeClr>
                </a:solidFill>
                <a:latin typeface="+mn-lt"/>
                <a:ea typeface="Raleway Medium"/>
                <a:cs typeface="Raleway Medium"/>
                <a:sym typeface="Raleway Medium"/>
              </a:rPr>
            </a:br>
            <a:endParaRPr lang="en-US" kern="0" dirty="0">
              <a:solidFill>
                <a:schemeClr val="tx1">
                  <a:lumMod val="65000"/>
                  <a:lumOff val="35000"/>
                </a:schemeClr>
              </a:solidFill>
              <a:latin typeface="+mn-lt"/>
              <a:ea typeface="Raleway Medium"/>
              <a:cs typeface="Raleway Medium"/>
              <a:sym typeface="Raleway Medium"/>
            </a:endParaRPr>
          </a:p>
          <a:p>
            <a:pPr marL="456724" indent="-317183" defTabSz="914378" fontAlgn="auto">
              <a:lnSpc>
                <a:spcPct val="115000"/>
              </a:lnSpc>
              <a:spcBef>
                <a:spcPts val="0"/>
              </a:spcBef>
              <a:spcAft>
                <a:spcPts val="0"/>
              </a:spcAft>
              <a:buClr>
                <a:srgbClr val="0070C0"/>
              </a:buClr>
              <a:buSzPct val="135000"/>
              <a:buFont typeface="Wingdings" panose="05000000000000000000" pitchFamily="2" charset="2"/>
              <a:buChar char="§"/>
              <a:defRPr/>
            </a:pPr>
            <a:r>
              <a:rPr lang="en-US" b="1" kern="0" dirty="0">
                <a:solidFill>
                  <a:schemeClr val="tx1">
                    <a:lumMod val="65000"/>
                    <a:lumOff val="35000"/>
                  </a:schemeClr>
                </a:solidFill>
                <a:latin typeface="+mn-lt"/>
                <a:ea typeface="Raleway Medium"/>
                <a:cs typeface="Raleway Medium"/>
                <a:sym typeface="Raleway Medium"/>
              </a:rPr>
              <a:t>10% </a:t>
            </a:r>
            <a:r>
              <a:rPr lang="en-US" kern="0" dirty="0">
                <a:solidFill>
                  <a:schemeClr val="tx1">
                    <a:lumMod val="65000"/>
                    <a:lumOff val="35000"/>
                  </a:schemeClr>
                </a:solidFill>
                <a:latin typeface="+mn-lt"/>
                <a:ea typeface="Raleway Medium"/>
                <a:cs typeface="Raleway Medium"/>
                <a:sym typeface="Raleway Medium"/>
              </a:rPr>
              <a:t>renewable generation</a:t>
            </a:r>
            <a:br>
              <a:rPr lang="en-US" sz="1350" b="1" kern="0" dirty="0">
                <a:solidFill>
                  <a:srgbClr val="44546A">
                    <a:lumMod val="50000"/>
                  </a:srgbClr>
                </a:solidFill>
                <a:latin typeface="Calibri" panose="020F0502020204030204"/>
                <a:ea typeface="Raleway Medium"/>
                <a:cs typeface="Raleway Medium"/>
                <a:sym typeface="Raleway Medium"/>
              </a:rPr>
            </a:br>
            <a:endParaRPr lang="en-US" sz="1350" b="1" kern="0" dirty="0">
              <a:solidFill>
                <a:srgbClr val="44546A">
                  <a:lumMod val="50000"/>
                </a:srgbClr>
              </a:solidFill>
              <a:latin typeface="Calibri" panose="020F0502020204030204"/>
              <a:ea typeface="Raleway Medium"/>
              <a:cs typeface="Raleway Medium"/>
            </a:endParaRPr>
          </a:p>
        </p:txBody>
      </p:sp>
    </p:spTree>
    <p:extLst>
      <p:ext uri="{BB962C8B-B14F-4D97-AF65-F5344CB8AC3E}">
        <p14:creationId xmlns:p14="http://schemas.microsoft.com/office/powerpoint/2010/main" val="1016152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8"/>
          <p:cNvSpPr txBox="1">
            <a:spLocks noGrp="1"/>
          </p:cNvSpPr>
          <p:nvPr>
            <p:ph type="ctrTitle"/>
          </p:nvPr>
        </p:nvSpPr>
        <p:spPr>
          <a:xfrm>
            <a:off x="319200" y="472605"/>
            <a:ext cx="11553600" cy="592800"/>
          </a:xfrm>
          <a:prstGeom prst="rect">
            <a:avLst/>
          </a:prstGeom>
        </p:spPr>
        <p:txBody>
          <a:bodyPr spcFirstLastPara="1" wrap="square" lIns="121900" tIns="121900" rIns="121900" bIns="121900" anchor="t" anchorCtr="0">
            <a:noAutofit/>
          </a:bodyPr>
          <a:lstStyle/>
          <a:p>
            <a:r>
              <a:rPr lang="en-US" sz="3450">
                <a:solidFill>
                  <a:srgbClr val="0070C0"/>
                </a:solidFill>
                <a:ea typeface="Raleway ExtraBold"/>
                <a:cs typeface="Raleway ExtraBold"/>
                <a:sym typeface="Raleway ExtraBold"/>
              </a:rPr>
              <a:t>Natural Gas Prices</a:t>
            </a:r>
            <a:endParaRPr lang="en-US" sz="3450">
              <a:solidFill>
                <a:srgbClr val="0070C0"/>
              </a:solidFill>
              <a:ea typeface="Raleway ExtraBold"/>
              <a:cs typeface="Raleway ExtraBold"/>
            </a:endParaRPr>
          </a:p>
        </p:txBody>
      </p:sp>
      <p:sp>
        <p:nvSpPr>
          <p:cNvPr id="2" name="Rectangle 1">
            <a:extLst>
              <a:ext uri="{FF2B5EF4-FFF2-40B4-BE49-F238E27FC236}">
                <a16:creationId xmlns:a16="http://schemas.microsoft.com/office/drawing/2014/main" id="{75A34B76-52E2-4477-84C4-79A1EFF11869}"/>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1AC3E0E-C2CA-4F07-8F2C-AA0E0789B37D}"/>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a:extLst>
              <a:ext uri="{FF2B5EF4-FFF2-40B4-BE49-F238E27FC236}">
                <a16:creationId xmlns:a16="http://schemas.microsoft.com/office/drawing/2014/main" id="{E1F159E0-4FB2-4304-AB8C-6B11F434FDB1}"/>
              </a:ext>
            </a:extLst>
          </p:cNvPr>
          <p:cNvSpPr txBox="1">
            <a:spLocks/>
          </p:cNvSpPr>
          <p:nvPr/>
        </p:nvSpPr>
        <p:spPr bwMode="auto">
          <a:xfrm>
            <a:off x="9103795" y="638539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lgn="r"/>
            <a:fld id="{0B12063C-9A34-41FE-BD41-DD9A793D09C1}" type="slidenum">
              <a:rPr lang="en-GB" sz="1000" smtClean="0">
                <a:solidFill>
                  <a:schemeClr val="tx1"/>
                </a:solidFill>
              </a:rPr>
              <a:pPr algn="r"/>
              <a:t>13</a:t>
            </a:fld>
            <a:endParaRPr lang="en-GB" sz="1000">
              <a:solidFill>
                <a:schemeClr val="tx1"/>
              </a:solidFill>
            </a:endParaRPr>
          </a:p>
        </p:txBody>
      </p:sp>
      <p:pic>
        <p:nvPicPr>
          <p:cNvPr id="7" name="Picture 6">
            <a:extLst>
              <a:ext uri="{FF2B5EF4-FFF2-40B4-BE49-F238E27FC236}">
                <a16:creationId xmlns:a16="http://schemas.microsoft.com/office/drawing/2014/main" id="{0CF4D57C-AFCD-4A05-9087-F194A24154C0}"/>
              </a:ext>
            </a:extLst>
          </p:cNvPr>
          <p:cNvPicPr>
            <a:picLocks noChangeAspect="1"/>
          </p:cNvPicPr>
          <p:nvPr/>
        </p:nvPicPr>
        <p:blipFill>
          <a:blip r:embed="rId3"/>
          <a:stretch>
            <a:fillRect/>
          </a:stretch>
        </p:blipFill>
        <p:spPr>
          <a:xfrm>
            <a:off x="2379301" y="1418655"/>
            <a:ext cx="7480625" cy="5183599"/>
          </a:xfrm>
          <a:prstGeom prst="rect">
            <a:avLst/>
          </a:prstGeom>
        </p:spPr>
      </p:pic>
    </p:spTree>
    <p:extLst>
      <p:ext uri="{BB962C8B-B14F-4D97-AF65-F5344CB8AC3E}">
        <p14:creationId xmlns:p14="http://schemas.microsoft.com/office/powerpoint/2010/main" val="881770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8"/>
          <p:cNvSpPr txBox="1">
            <a:spLocks noGrp="1"/>
          </p:cNvSpPr>
          <p:nvPr>
            <p:ph type="ctrTitle"/>
          </p:nvPr>
        </p:nvSpPr>
        <p:spPr>
          <a:xfrm>
            <a:off x="319200" y="472605"/>
            <a:ext cx="11553600" cy="592800"/>
          </a:xfrm>
          <a:prstGeom prst="rect">
            <a:avLst/>
          </a:prstGeom>
        </p:spPr>
        <p:txBody>
          <a:bodyPr spcFirstLastPara="1" wrap="square" lIns="121900" tIns="121900" rIns="121900" bIns="121900" anchor="t" anchorCtr="0">
            <a:noAutofit/>
          </a:bodyPr>
          <a:lstStyle/>
          <a:p>
            <a:r>
              <a:rPr lang="en-US" sz="3450">
                <a:solidFill>
                  <a:srgbClr val="0070C0"/>
                </a:solidFill>
                <a:ea typeface="Raleway ExtraBold"/>
                <a:cs typeface="Raleway ExtraBold"/>
                <a:sym typeface="Raleway ExtraBold"/>
              </a:rPr>
              <a:t>New England Electric Energy Prices</a:t>
            </a:r>
            <a:endParaRPr lang="en-US" sz="3450">
              <a:solidFill>
                <a:srgbClr val="0070C0"/>
              </a:solidFill>
              <a:ea typeface="Raleway ExtraBold"/>
              <a:cs typeface="Raleway ExtraBold"/>
            </a:endParaRPr>
          </a:p>
        </p:txBody>
      </p:sp>
      <p:sp>
        <p:nvSpPr>
          <p:cNvPr id="2" name="Rectangle 1">
            <a:extLst>
              <a:ext uri="{FF2B5EF4-FFF2-40B4-BE49-F238E27FC236}">
                <a16:creationId xmlns:a16="http://schemas.microsoft.com/office/drawing/2014/main" id="{75A34B76-52E2-4477-84C4-79A1EFF11869}"/>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1AC3E0E-C2CA-4F07-8F2C-AA0E0789B37D}"/>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a:extLst>
              <a:ext uri="{FF2B5EF4-FFF2-40B4-BE49-F238E27FC236}">
                <a16:creationId xmlns:a16="http://schemas.microsoft.com/office/drawing/2014/main" id="{E1F159E0-4FB2-4304-AB8C-6B11F434FDB1}"/>
              </a:ext>
            </a:extLst>
          </p:cNvPr>
          <p:cNvSpPr txBox="1">
            <a:spLocks/>
          </p:cNvSpPr>
          <p:nvPr/>
        </p:nvSpPr>
        <p:spPr bwMode="auto">
          <a:xfrm>
            <a:off x="9103795" y="638539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lgn="r"/>
            <a:fld id="{0B12063C-9A34-41FE-BD41-DD9A793D09C1}" type="slidenum">
              <a:rPr lang="en-GB" sz="1000" smtClean="0">
                <a:solidFill>
                  <a:schemeClr val="tx1"/>
                </a:solidFill>
              </a:rPr>
              <a:pPr algn="r"/>
              <a:t>14</a:t>
            </a:fld>
            <a:endParaRPr lang="en-GB" sz="1000">
              <a:solidFill>
                <a:schemeClr val="tx1"/>
              </a:solidFill>
            </a:endParaRPr>
          </a:p>
        </p:txBody>
      </p:sp>
      <p:pic>
        <p:nvPicPr>
          <p:cNvPr id="4" name="Picture 3">
            <a:extLst>
              <a:ext uri="{FF2B5EF4-FFF2-40B4-BE49-F238E27FC236}">
                <a16:creationId xmlns:a16="http://schemas.microsoft.com/office/drawing/2014/main" id="{5C081D45-C28C-406B-AEA4-16CBA11AAAFE}"/>
              </a:ext>
            </a:extLst>
          </p:cNvPr>
          <p:cNvPicPr>
            <a:picLocks noChangeAspect="1"/>
          </p:cNvPicPr>
          <p:nvPr/>
        </p:nvPicPr>
        <p:blipFill>
          <a:blip r:embed="rId3"/>
          <a:stretch>
            <a:fillRect/>
          </a:stretch>
        </p:blipFill>
        <p:spPr>
          <a:xfrm>
            <a:off x="2521061" y="1423773"/>
            <a:ext cx="7636576" cy="5040257"/>
          </a:xfrm>
          <a:prstGeom prst="rect">
            <a:avLst/>
          </a:prstGeom>
        </p:spPr>
      </p:pic>
    </p:spTree>
    <p:extLst>
      <p:ext uri="{BB962C8B-B14F-4D97-AF65-F5344CB8AC3E}">
        <p14:creationId xmlns:p14="http://schemas.microsoft.com/office/powerpoint/2010/main" val="151385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8"/>
          <p:cNvSpPr txBox="1">
            <a:spLocks noGrp="1"/>
          </p:cNvSpPr>
          <p:nvPr>
            <p:ph type="ctrTitle"/>
          </p:nvPr>
        </p:nvSpPr>
        <p:spPr>
          <a:xfrm>
            <a:off x="319200" y="472605"/>
            <a:ext cx="11553600" cy="592800"/>
          </a:xfrm>
          <a:prstGeom prst="rect">
            <a:avLst/>
          </a:prstGeom>
        </p:spPr>
        <p:txBody>
          <a:bodyPr spcFirstLastPara="1" wrap="square" lIns="121900" tIns="121900" rIns="121900" bIns="121900" anchor="t" anchorCtr="0">
            <a:noAutofit/>
          </a:bodyPr>
          <a:lstStyle/>
          <a:p>
            <a:r>
              <a:rPr lang="en-US" sz="3450">
                <a:solidFill>
                  <a:srgbClr val="0070C0"/>
                </a:solidFill>
                <a:ea typeface="Raleway ExtraBold"/>
                <a:cs typeface="Raleway ExtraBold"/>
                <a:sym typeface="Raleway ExtraBold"/>
              </a:rPr>
              <a:t>Observations</a:t>
            </a:r>
            <a:endParaRPr lang="en-US" sz="3450">
              <a:solidFill>
                <a:srgbClr val="0070C0"/>
              </a:solidFill>
              <a:ea typeface="Raleway ExtraBold"/>
              <a:cs typeface="Raleway ExtraBold"/>
            </a:endParaRPr>
          </a:p>
        </p:txBody>
      </p:sp>
      <p:sp>
        <p:nvSpPr>
          <p:cNvPr id="2" name="Rectangle 1">
            <a:extLst>
              <a:ext uri="{FF2B5EF4-FFF2-40B4-BE49-F238E27FC236}">
                <a16:creationId xmlns:a16="http://schemas.microsoft.com/office/drawing/2014/main" id="{75A34B76-52E2-4477-84C4-79A1EFF11869}"/>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1AC3E0E-C2CA-4F07-8F2C-AA0E0789B37D}"/>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a:extLst>
              <a:ext uri="{FF2B5EF4-FFF2-40B4-BE49-F238E27FC236}">
                <a16:creationId xmlns:a16="http://schemas.microsoft.com/office/drawing/2014/main" id="{E1F159E0-4FB2-4304-AB8C-6B11F434FDB1}"/>
              </a:ext>
            </a:extLst>
          </p:cNvPr>
          <p:cNvSpPr txBox="1">
            <a:spLocks/>
          </p:cNvSpPr>
          <p:nvPr/>
        </p:nvSpPr>
        <p:spPr bwMode="auto">
          <a:xfrm>
            <a:off x="9103795" y="638539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lgn="r"/>
            <a:fld id="{0B12063C-9A34-41FE-BD41-DD9A793D09C1}" type="slidenum">
              <a:rPr lang="en-GB" sz="1000" smtClean="0">
                <a:solidFill>
                  <a:schemeClr val="tx1"/>
                </a:solidFill>
              </a:rPr>
              <a:pPr algn="r"/>
              <a:t>15</a:t>
            </a:fld>
            <a:endParaRPr lang="en-GB" sz="1000">
              <a:solidFill>
                <a:schemeClr val="tx1"/>
              </a:solidFill>
            </a:endParaRPr>
          </a:p>
        </p:txBody>
      </p:sp>
      <p:sp>
        <p:nvSpPr>
          <p:cNvPr id="7" name="Google Shape;290;p48">
            <a:extLst>
              <a:ext uri="{FF2B5EF4-FFF2-40B4-BE49-F238E27FC236}">
                <a16:creationId xmlns:a16="http://schemas.microsoft.com/office/drawing/2014/main" id="{B65544C1-42C6-4260-8157-79D77C1046CC}"/>
              </a:ext>
            </a:extLst>
          </p:cNvPr>
          <p:cNvSpPr txBox="1"/>
          <p:nvPr/>
        </p:nvSpPr>
        <p:spPr>
          <a:xfrm>
            <a:off x="319200" y="1552354"/>
            <a:ext cx="11148070" cy="4657060"/>
          </a:xfrm>
          <a:prstGeom prst="rect">
            <a:avLst/>
          </a:prstGeom>
          <a:noFill/>
          <a:ln>
            <a:noFill/>
          </a:ln>
        </p:spPr>
        <p:txBody>
          <a:bodyPr spcFirstLastPara="1" wrap="square" lIns="91425" tIns="91425" rIns="91425" bIns="91425" anchor="t" anchorCtr="0">
            <a:noAutofit/>
          </a:bodyPr>
          <a:lstStyle/>
          <a:p>
            <a:pPr marL="456724" indent="-317183" defTabSz="914378" fontAlgn="auto">
              <a:lnSpc>
                <a:spcPct val="115000"/>
              </a:lnSpc>
              <a:spcBef>
                <a:spcPts val="0"/>
              </a:spcBef>
              <a:spcAft>
                <a:spcPts val="0"/>
              </a:spcAft>
              <a:buClr>
                <a:srgbClr val="0070C0"/>
              </a:buClr>
              <a:buSzPct val="135000"/>
              <a:buFont typeface="Wingdings" panose="05000000000000000000" pitchFamily="2" charset="2"/>
              <a:buChar char="§"/>
              <a:defRPr/>
            </a:pPr>
            <a:r>
              <a:rPr lang="en-US" kern="0" dirty="0">
                <a:solidFill>
                  <a:schemeClr val="tx1">
                    <a:lumMod val="65000"/>
                    <a:lumOff val="35000"/>
                  </a:schemeClr>
                </a:solidFill>
                <a:latin typeface="+mn-lt"/>
                <a:ea typeface="Raleway Medium"/>
                <a:cs typeface="Raleway Medium"/>
                <a:sym typeface="Raleway Medium"/>
              </a:rPr>
              <a:t>Natural gas prices drive electric energy prices in New England.</a:t>
            </a:r>
            <a:br>
              <a:rPr lang="en-US" kern="0" dirty="0">
                <a:solidFill>
                  <a:schemeClr val="tx1">
                    <a:lumMod val="65000"/>
                    <a:lumOff val="35000"/>
                  </a:schemeClr>
                </a:solidFill>
                <a:latin typeface="+mn-lt"/>
                <a:ea typeface="Raleway Medium"/>
                <a:cs typeface="Raleway Medium"/>
                <a:sym typeface="Raleway Medium"/>
              </a:rPr>
            </a:br>
            <a:endParaRPr lang="en-US" kern="0" dirty="0">
              <a:solidFill>
                <a:schemeClr val="tx1">
                  <a:lumMod val="65000"/>
                  <a:lumOff val="35000"/>
                </a:schemeClr>
              </a:solidFill>
              <a:latin typeface="+mn-lt"/>
              <a:ea typeface="Raleway Medium"/>
              <a:cs typeface="Raleway Medium"/>
              <a:sym typeface="Raleway Medium"/>
            </a:endParaRPr>
          </a:p>
          <a:p>
            <a:pPr marL="456724" indent="-317183" defTabSz="914378" fontAlgn="auto">
              <a:lnSpc>
                <a:spcPct val="115000"/>
              </a:lnSpc>
              <a:spcBef>
                <a:spcPts val="0"/>
              </a:spcBef>
              <a:spcAft>
                <a:spcPts val="0"/>
              </a:spcAft>
              <a:buClr>
                <a:srgbClr val="0070C0"/>
              </a:buClr>
              <a:buSzPct val="135000"/>
              <a:buFont typeface="Wingdings" panose="05000000000000000000" pitchFamily="2" charset="2"/>
              <a:buChar char="§"/>
              <a:defRPr/>
            </a:pPr>
            <a:r>
              <a:rPr lang="en-US" kern="0" dirty="0">
                <a:solidFill>
                  <a:schemeClr val="tx1">
                    <a:lumMod val="65000"/>
                    <a:lumOff val="35000"/>
                  </a:schemeClr>
                </a:solidFill>
                <a:latin typeface="+mn-lt"/>
                <a:ea typeface="Raleway Medium"/>
                <a:cs typeface="Raleway Medium"/>
                <a:sym typeface="Raleway Medium"/>
              </a:rPr>
              <a:t>Since the beginning of 2022, natural gas prices have more than doubled, as have electric energy prices.</a:t>
            </a:r>
            <a:br>
              <a:rPr lang="en-US" kern="0" dirty="0">
                <a:solidFill>
                  <a:schemeClr val="tx1">
                    <a:lumMod val="65000"/>
                    <a:lumOff val="35000"/>
                  </a:schemeClr>
                </a:solidFill>
                <a:latin typeface="+mn-lt"/>
                <a:ea typeface="Raleway Medium"/>
                <a:cs typeface="Raleway Medium"/>
                <a:sym typeface="Raleway Medium"/>
              </a:rPr>
            </a:br>
            <a:endParaRPr lang="en-US" kern="0" dirty="0">
              <a:solidFill>
                <a:schemeClr val="tx1">
                  <a:lumMod val="65000"/>
                  <a:lumOff val="35000"/>
                </a:schemeClr>
              </a:solidFill>
              <a:latin typeface="+mn-lt"/>
              <a:ea typeface="Raleway Medium"/>
              <a:cs typeface="Raleway Medium"/>
              <a:sym typeface="Raleway Medium"/>
            </a:endParaRPr>
          </a:p>
          <a:p>
            <a:pPr marL="456724" indent="-317183" defTabSz="914378" fontAlgn="auto">
              <a:lnSpc>
                <a:spcPct val="115000"/>
              </a:lnSpc>
              <a:spcBef>
                <a:spcPts val="0"/>
              </a:spcBef>
              <a:spcAft>
                <a:spcPts val="600"/>
              </a:spcAft>
              <a:buClr>
                <a:srgbClr val="0070C0"/>
              </a:buClr>
              <a:buSzPct val="135000"/>
              <a:buFont typeface="Wingdings" panose="05000000000000000000" pitchFamily="2" charset="2"/>
              <a:buChar char="§"/>
              <a:defRPr/>
            </a:pPr>
            <a:r>
              <a:rPr lang="en-US" kern="0" dirty="0">
                <a:solidFill>
                  <a:schemeClr val="tx1">
                    <a:lumMod val="65000"/>
                    <a:lumOff val="35000"/>
                  </a:schemeClr>
                </a:solidFill>
                <a:latin typeface="+mn-lt"/>
                <a:ea typeface="Raleway Medium"/>
                <a:cs typeface="Raleway Medium"/>
                <a:sym typeface="Raleway Medium"/>
              </a:rPr>
              <a:t>The Russia/Ukraine war is the primary driver of natural gas prices.</a:t>
            </a:r>
          </a:p>
          <a:p>
            <a:pPr marL="913924" lvl="1" indent="-317183" defTabSz="914378" fontAlgn="auto">
              <a:lnSpc>
                <a:spcPct val="115000"/>
              </a:lnSpc>
              <a:spcBef>
                <a:spcPts val="0"/>
              </a:spcBef>
              <a:spcAft>
                <a:spcPts val="600"/>
              </a:spcAft>
              <a:buClr>
                <a:srgbClr val="0070C0"/>
              </a:buClr>
              <a:buSzPct val="135000"/>
              <a:buFont typeface="Wingdings" panose="05000000000000000000" pitchFamily="2" charset="2"/>
              <a:buChar char="ü"/>
              <a:defRPr/>
            </a:pPr>
            <a:r>
              <a:rPr lang="en-US" kern="0" dirty="0">
                <a:solidFill>
                  <a:schemeClr val="tx1">
                    <a:lumMod val="65000"/>
                    <a:lumOff val="35000"/>
                  </a:schemeClr>
                </a:solidFill>
                <a:latin typeface="+mn-lt"/>
                <a:ea typeface="Raleway Medium"/>
                <a:cs typeface="Raleway Medium"/>
                <a:sym typeface="Raleway Medium"/>
              </a:rPr>
              <a:t>World supply has been disrupted by reduced natural gas exports from Russia to Europe.</a:t>
            </a:r>
          </a:p>
          <a:p>
            <a:pPr marL="913924" lvl="1" indent="-317183" defTabSz="914378" fontAlgn="auto">
              <a:lnSpc>
                <a:spcPct val="115000"/>
              </a:lnSpc>
              <a:spcBef>
                <a:spcPts val="0"/>
              </a:spcBef>
              <a:spcAft>
                <a:spcPts val="0"/>
              </a:spcAft>
              <a:buClr>
                <a:srgbClr val="0070C0"/>
              </a:buClr>
              <a:buSzPct val="135000"/>
              <a:buFont typeface="Wingdings" panose="05000000000000000000" pitchFamily="2" charset="2"/>
              <a:buChar char="ü"/>
              <a:defRPr/>
            </a:pPr>
            <a:r>
              <a:rPr lang="en-US" kern="0" dirty="0">
                <a:solidFill>
                  <a:schemeClr val="tx1">
                    <a:lumMod val="65000"/>
                    <a:lumOff val="35000"/>
                  </a:schemeClr>
                </a:solidFill>
                <a:latin typeface="+mn-lt"/>
                <a:ea typeface="Raleway Medium"/>
                <a:cs typeface="Raleway Medium"/>
                <a:sym typeface="Raleway Medium"/>
              </a:rPr>
              <a:t>The loss of Russia’s natural gas supply is being replaced with liquefied natural gas from the United States.</a:t>
            </a:r>
            <a:br>
              <a:rPr lang="en-US" kern="0" dirty="0">
                <a:solidFill>
                  <a:schemeClr val="tx1">
                    <a:lumMod val="65000"/>
                    <a:lumOff val="35000"/>
                  </a:schemeClr>
                </a:solidFill>
                <a:latin typeface="+mn-lt"/>
                <a:ea typeface="Raleway Medium"/>
                <a:cs typeface="Raleway Medium"/>
                <a:sym typeface="Raleway Medium"/>
              </a:rPr>
            </a:br>
            <a:endParaRPr lang="en-US" kern="0" dirty="0">
              <a:solidFill>
                <a:schemeClr val="tx1">
                  <a:lumMod val="65000"/>
                  <a:lumOff val="35000"/>
                </a:schemeClr>
              </a:solidFill>
              <a:latin typeface="+mn-lt"/>
              <a:ea typeface="Raleway Medium"/>
              <a:cs typeface="Raleway Medium"/>
            </a:endParaRPr>
          </a:p>
          <a:p>
            <a:pPr marL="456724" indent="-317183" defTabSz="914378" fontAlgn="auto">
              <a:lnSpc>
                <a:spcPct val="115000"/>
              </a:lnSpc>
              <a:spcBef>
                <a:spcPts val="0"/>
              </a:spcBef>
              <a:spcAft>
                <a:spcPts val="0"/>
              </a:spcAft>
              <a:buClr>
                <a:srgbClr val="0070C0"/>
              </a:buClr>
              <a:buSzPct val="135000"/>
              <a:buFont typeface="Wingdings" panose="05000000000000000000" pitchFamily="2" charset="2"/>
              <a:buChar char="§"/>
              <a:defRPr/>
            </a:pPr>
            <a:r>
              <a:rPr lang="en-US" kern="0" dirty="0">
                <a:solidFill>
                  <a:schemeClr val="tx1">
                    <a:lumMod val="65000"/>
                    <a:lumOff val="35000"/>
                  </a:schemeClr>
                </a:solidFill>
                <a:latin typeface="+mn-lt"/>
                <a:ea typeface="Raleway Medium"/>
                <a:cs typeface="Raleway Medium"/>
                <a:sym typeface="Raleway Medium"/>
              </a:rPr>
              <a:t>There are no near-term remedies for increasing natural gas supply becoming available.</a:t>
            </a:r>
            <a:endParaRPr lang="en-US" kern="0" dirty="0">
              <a:solidFill>
                <a:schemeClr val="tx1">
                  <a:lumMod val="65000"/>
                  <a:lumOff val="35000"/>
                </a:schemeClr>
              </a:solidFill>
              <a:latin typeface="+mn-lt"/>
              <a:ea typeface="Raleway Medium"/>
              <a:cs typeface="Raleway Medium"/>
            </a:endParaRPr>
          </a:p>
        </p:txBody>
      </p:sp>
    </p:spTree>
    <p:extLst>
      <p:ext uri="{BB962C8B-B14F-4D97-AF65-F5344CB8AC3E}">
        <p14:creationId xmlns:p14="http://schemas.microsoft.com/office/powerpoint/2010/main" val="1132134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8"/>
          <p:cNvSpPr txBox="1">
            <a:spLocks noGrp="1"/>
          </p:cNvSpPr>
          <p:nvPr>
            <p:ph type="ctrTitle"/>
          </p:nvPr>
        </p:nvSpPr>
        <p:spPr>
          <a:xfrm>
            <a:off x="319200" y="472605"/>
            <a:ext cx="11553600" cy="592800"/>
          </a:xfrm>
          <a:prstGeom prst="rect">
            <a:avLst/>
          </a:prstGeom>
        </p:spPr>
        <p:txBody>
          <a:bodyPr spcFirstLastPara="1" wrap="square" lIns="121900" tIns="121900" rIns="121900" bIns="121900" anchor="t" anchorCtr="0">
            <a:noAutofit/>
          </a:bodyPr>
          <a:lstStyle/>
          <a:p>
            <a:r>
              <a:rPr lang="en-US" sz="3450">
                <a:solidFill>
                  <a:srgbClr val="0070C0"/>
                </a:solidFill>
                <a:ea typeface="Raleway ExtraBold"/>
                <a:cs typeface="Raleway ExtraBold"/>
                <a:sym typeface="Raleway ExtraBold"/>
              </a:rPr>
              <a:t>Energy Service Rates for Small Business Customers</a:t>
            </a:r>
            <a:endParaRPr lang="en-US" sz="3450">
              <a:solidFill>
                <a:srgbClr val="0070C0"/>
              </a:solidFill>
              <a:ea typeface="Raleway ExtraBold"/>
              <a:cs typeface="Raleway ExtraBold"/>
            </a:endParaRPr>
          </a:p>
        </p:txBody>
      </p:sp>
      <p:sp>
        <p:nvSpPr>
          <p:cNvPr id="2" name="Rectangle 1">
            <a:extLst>
              <a:ext uri="{FF2B5EF4-FFF2-40B4-BE49-F238E27FC236}">
                <a16:creationId xmlns:a16="http://schemas.microsoft.com/office/drawing/2014/main" id="{75A34B76-52E2-4477-84C4-79A1EFF11869}"/>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1AC3E0E-C2CA-4F07-8F2C-AA0E0789B37D}"/>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a:extLst>
              <a:ext uri="{FF2B5EF4-FFF2-40B4-BE49-F238E27FC236}">
                <a16:creationId xmlns:a16="http://schemas.microsoft.com/office/drawing/2014/main" id="{E1F159E0-4FB2-4304-AB8C-6B11F434FDB1}"/>
              </a:ext>
            </a:extLst>
          </p:cNvPr>
          <p:cNvSpPr txBox="1">
            <a:spLocks/>
          </p:cNvSpPr>
          <p:nvPr/>
        </p:nvSpPr>
        <p:spPr bwMode="auto">
          <a:xfrm>
            <a:off x="9103795" y="638539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lgn="r"/>
            <a:fld id="{0B12063C-9A34-41FE-BD41-DD9A793D09C1}" type="slidenum">
              <a:rPr lang="en-GB" sz="1000" smtClean="0">
                <a:solidFill>
                  <a:schemeClr val="tx1"/>
                </a:solidFill>
              </a:rPr>
              <a:pPr algn="r"/>
              <a:t>16</a:t>
            </a:fld>
            <a:endParaRPr lang="en-GB" sz="1000">
              <a:solidFill>
                <a:schemeClr val="tx1"/>
              </a:solidFill>
            </a:endParaRPr>
          </a:p>
        </p:txBody>
      </p:sp>
      <p:pic>
        <p:nvPicPr>
          <p:cNvPr id="4" name="Picture 3">
            <a:extLst>
              <a:ext uri="{FF2B5EF4-FFF2-40B4-BE49-F238E27FC236}">
                <a16:creationId xmlns:a16="http://schemas.microsoft.com/office/drawing/2014/main" id="{E022801F-F1E2-4659-86FD-6B55D0A974D5}"/>
              </a:ext>
            </a:extLst>
          </p:cNvPr>
          <p:cNvPicPr>
            <a:picLocks noChangeAspect="1"/>
          </p:cNvPicPr>
          <p:nvPr/>
        </p:nvPicPr>
        <p:blipFill>
          <a:blip r:embed="rId3"/>
          <a:stretch>
            <a:fillRect/>
          </a:stretch>
        </p:blipFill>
        <p:spPr>
          <a:xfrm>
            <a:off x="2608009" y="1929450"/>
            <a:ext cx="7455013" cy="2493694"/>
          </a:xfrm>
          <a:prstGeom prst="rect">
            <a:avLst/>
          </a:prstGeom>
        </p:spPr>
      </p:pic>
      <p:sp>
        <p:nvSpPr>
          <p:cNvPr id="8" name="TextBox 7">
            <a:extLst>
              <a:ext uri="{FF2B5EF4-FFF2-40B4-BE49-F238E27FC236}">
                <a16:creationId xmlns:a16="http://schemas.microsoft.com/office/drawing/2014/main" id="{616BEBA8-3295-4AA3-BF6D-DF52A3221475}"/>
              </a:ext>
            </a:extLst>
          </p:cNvPr>
          <p:cNvSpPr txBox="1"/>
          <p:nvPr/>
        </p:nvSpPr>
        <p:spPr>
          <a:xfrm>
            <a:off x="1279635" y="6438854"/>
            <a:ext cx="9220554" cy="230832"/>
          </a:xfrm>
          <a:prstGeom prst="rect">
            <a:avLst/>
          </a:prstGeom>
          <a:noFill/>
        </p:spPr>
        <p:txBody>
          <a:bodyPr wrap="square" rtlCol="0">
            <a:spAutoFit/>
          </a:bodyPr>
          <a:lstStyle/>
          <a:p>
            <a:pPr defTabSz="457200" fontAlgn="auto">
              <a:spcBef>
                <a:spcPts val="0"/>
              </a:spcBef>
              <a:spcAft>
                <a:spcPts val="0"/>
              </a:spcAft>
            </a:pPr>
            <a:r>
              <a:rPr lang="en-US" sz="900">
                <a:solidFill>
                  <a:prstClr val="black"/>
                </a:solidFill>
                <a:latin typeface="+mn-lt"/>
                <a:ea typeface="+mn-ea"/>
              </a:rPr>
              <a:t>Small customers = Rates R (Residential), G (General Service for customers whose demand does not exceed 100 kilowatts (kW), and OL (Outdoor Lighting). </a:t>
            </a:r>
          </a:p>
        </p:txBody>
      </p:sp>
    </p:spTree>
    <p:extLst>
      <p:ext uri="{BB962C8B-B14F-4D97-AF65-F5344CB8AC3E}">
        <p14:creationId xmlns:p14="http://schemas.microsoft.com/office/powerpoint/2010/main" val="2152888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B12063C-9A34-41FE-BD41-DD9A793D09C1}" type="slidenum">
              <a:rPr lang="en-GB" smtClean="0"/>
              <a:pPr/>
              <a:t>17</a:t>
            </a:fld>
            <a:endParaRPr lang="en-GB"/>
          </a:p>
        </p:txBody>
      </p:sp>
      <p:sp>
        <p:nvSpPr>
          <p:cNvPr id="3" name="Rectangle 2">
            <a:extLst>
              <a:ext uri="{FF2B5EF4-FFF2-40B4-BE49-F238E27FC236}">
                <a16:creationId xmlns:a16="http://schemas.microsoft.com/office/drawing/2014/main" id="{5FD720E3-09FD-40A0-846F-619C6EB6D337}"/>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5DA0B9F-315F-4436-909E-57EA86BC691A}"/>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40F0D27-CE49-45CC-B0FE-250E19B72397}"/>
              </a:ext>
            </a:extLst>
          </p:cNvPr>
          <p:cNvSpPr/>
          <p:nvPr/>
        </p:nvSpPr>
        <p:spPr bwMode="auto">
          <a:xfrm>
            <a:off x="152400" y="19050"/>
            <a:ext cx="4181474" cy="47148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MS PGothic" pitchFamily="34" charset="-128"/>
            </a:endParaRPr>
          </a:p>
        </p:txBody>
      </p:sp>
      <p:sp>
        <p:nvSpPr>
          <p:cNvPr id="17" name="Rectangle 16">
            <a:extLst>
              <a:ext uri="{FF2B5EF4-FFF2-40B4-BE49-F238E27FC236}">
                <a16:creationId xmlns:a16="http://schemas.microsoft.com/office/drawing/2014/main" id="{D94522FE-9414-4C0F-B915-A9E013B4DFB3}"/>
              </a:ext>
            </a:extLst>
          </p:cNvPr>
          <p:cNvSpPr/>
          <p:nvPr/>
        </p:nvSpPr>
        <p:spPr bwMode="auto">
          <a:xfrm>
            <a:off x="7891463" y="6277703"/>
            <a:ext cx="4181474" cy="47148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MS PGothic" pitchFamily="34" charset="-128"/>
            </a:endParaRPr>
          </a:p>
        </p:txBody>
      </p:sp>
      <p:sp>
        <p:nvSpPr>
          <p:cNvPr id="19" name="Rectangle 18">
            <a:extLst>
              <a:ext uri="{FF2B5EF4-FFF2-40B4-BE49-F238E27FC236}">
                <a16:creationId xmlns:a16="http://schemas.microsoft.com/office/drawing/2014/main" id="{10C90641-061A-4E2E-A387-F41FF876F4F7}"/>
              </a:ext>
            </a:extLst>
          </p:cNvPr>
          <p:cNvSpPr/>
          <p:nvPr/>
        </p:nvSpPr>
        <p:spPr bwMode="auto">
          <a:xfrm>
            <a:off x="7858124" y="104775"/>
            <a:ext cx="4181474" cy="47148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MS PGothic" pitchFamily="34" charset="-128"/>
            </a:endParaRPr>
          </a:p>
        </p:txBody>
      </p:sp>
      <p:sp>
        <p:nvSpPr>
          <p:cNvPr id="2" name="Title 1"/>
          <p:cNvSpPr>
            <a:spLocks noGrp="1"/>
          </p:cNvSpPr>
          <p:nvPr>
            <p:ph type="title"/>
          </p:nvPr>
        </p:nvSpPr>
        <p:spPr>
          <a:xfrm>
            <a:off x="0" y="2767532"/>
            <a:ext cx="12192000" cy="744811"/>
          </a:xfrm>
        </p:spPr>
        <p:txBody>
          <a:bodyPr>
            <a:noAutofit/>
          </a:bodyPr>
          <a:lstStyle/>
          <a:p>
            <a:pPr algn="ctr" defTabSz="1219170" fontAlgn="auto">
              <a:spcBef>
                <a:spcPts val="0"/>
              </a:spcBef>
              <a:spcAft>
                <a:spcPts val="0"/>
              </a:spcAft>
              <a:buClr>
                <a:srgbClr val="000000"/>
              </a:buClr>
              <a:defRPr/>
            </a:pPr>
            <a:r>
              <a:rPr lang="en-US" sz="3600" b="1" kern="0" dirty="0">
                <a:solidFill>
                  <a:srgbClr val="0070C0"/>
                </a:solidFill>
                <a:latin typeface="Arial"/>
                <a:ea typeface="Raleway"/>
                <a:cs typeface="Raleway"/>
                <a:sym typeface="Raleway"/>
              </a:rPr>
              <a:t>Flexible Payment Program</a:t>
            </a:r>
            <a:endParaRPr lang="en-US" sz="3600" b="1" kern="0" dirty="0">
              <a:solidFill>
                <a:srgbClr val="00B050"/>
              </a:solidFill>
              <a:latin typeface="Arial"/>
              <a:ea typeface="Raleway"/>
              <a:cs typeface="Raleway"/>
            </a:endParaRPr>
          </a:p>
        </p:txBody>
      </p:sp>
      <p:sp>
        <p:nvSpPr>
          <p:cNvPr id="10" name="Slide Number Placeholder 4">
            <a:extLst>
              <a:ext uri="{FF2B5EF4-FFF2-40B4-BE49-F238E27FC236}">
                <a16:creationId xmlns:a16="http://schemas.microsoft.com/office/drawing/2014/main" id="{A959D7FA-70E4-4AAE-B63E-69389D6E3BB0}"/>
              </a:ext>
            </a:extLst>
          </p:cNvPr>
          <p:cNvSpPr txBox="1">
            <a:spLocks/>
          </p:cNvSpPr>
          <p:nvPr/>
        </p:nvSpPr>
        <p:spPr bwMode="auto">
          <a:xfrm>
            <a:off x="9108266" y="6272941"/>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rgbClr val="5CCAFF"/>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fld id="{0B12063C-9A34-41FE-BD41-DD9A793D09C1}" type="slidenum">
              <a:rPr lang="en-GB" sz="1000" smtClean="0">
                <a:solidFill>
                  <a:schemeClr val="tx1"/>
                </a:solidFill>
              </a:rPr>
              <a:pPr/>
              <a:t>17</a:t>
            </a:fld>
            <a:endParaRPr lang="en-GB" sz="1000">
              <a:solidFill>
                <a:schemeClr val="tx1"/>
              </a:solidFill>
            </a:endParaRPr>
          </a:p>
        </p:txBody>
      </p:sp>
    </p:spTree>
    <p:extLst>
      <p:ext uri="{BB962C8B-B14F-4D97-AF65-F5344CB8AC3E}">
        <p14:creationId xmlns:p14="http://schemas.microsoft.com/office/powerpoint/2010/main" val="1672957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8"/>
          <p:cNvSpPr txBox="1">
            <a:spLocks noGrp="1"/>
          </p:cNvSpPr>
          <p:nvPr>
            <p:ph type="ctrTitle"/>
          </p:nvPr>
        </p:nvSpPr>
        <p:spPr>
          <a:xfrm>
            <a:off x="319200" y="228600"/>
            <a:ext cx="11553600" cy="1047749"/>
          </a:xfrm>
          <a:prstGeom prst="rect">
            <a:avLst/>
          </a:prstGeom>
        </p:spPr>
        <p:txBody>
          <a:bodyPr spcFirstLastPara="1" wrap="square" lIns="121900" tIns="121900" rIns="121900" bIns="121900" anchor="t" anchorCtr="0">
            <a:noAutofit/>
          </a:bodyPr>
          <a:lstStyle/>
          <a:p>
            <a:br>
              <a:rPr lang="en-US" sz="1400" dirty="0">
                <a:solidFill>
                  <a:schemeClr val="tx1"/>
                </a:solidFill>
              </a:rPr>
            </a:br>
            <a:r>
              <a:rPr lang="en-US" sz="2800" dirty="0">
                <a:solidFill>
                  <a:schemeClr val="accent1"/>
                </a:solidFill>
                <a:latin typeface="Arial" panose="020B0604020202020204" pitchFamily="34" charset="0"/>
                <a:cs typeface="Arial" panose="020B0604020202020204" pitchFamily="34" charset="0"/>
              </a:rPr>
              <a:t>A Flexible Payment Plan to Help Our Business Customers</a:t>
            </a:r>
            <a:br>
              <a:rPr lang="en-US" sz="1800" dirty="0">
                <a:solidFill>
                  <a:schemeClr val="accent1"/>
                </a:solidFill>
                <a:latin typeface="Arial" panose="020B0604020202020204" pitchFamily="34" charset="0"/>
                <a:cs typeface="Arial" panose="020B0604020202020204" pitchFamily="34" charset="0"/>
              </a:rPr>
            </a:br>
            <a:endParaRPr lang="en-US" sz="1800" dirty="0">
              <a:solidFill>
                <a:schemeClr val="accent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75A34B76-52E2-4477-84C4-79A1EFF11869}"/>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1AC3E0E-C2CA-4F07-8F2C-AA0E0789B37D}"/>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lide Number Placeholder 4">
            <a:extLst>
              <a:ext uri="{FF2B5EF4-FFF2-40B4-BE49-F238E27FC236}">
                <a16:creationId xmlns:a16="http://schemas.microsoft.com/office/drawing/2014/main" id="{E1F159E0-4FB2-4304-AB8C-6B11F434FDB1}"/>
              </a:ext>
            </a:extLst>
          </p:cNvPr>
          <p:cNvSpPr txBox="1">
            <a:spLocks/>
          </p:cNvSpPr>
          <p:nvPr/>
        </p:nvSpPr>
        <p:spPr bwMode="auto">
          <a:xfrm>
            <a:off x="8970630" y="6276783"/>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12063C-9A34-41FE-BD41-DD9A793D09C1}" type="slidenum">
              <a:rPr kumimoji="0" lang="en-GB" sz="1000" b="0" i="0" u="none" strike="noStrike" kern="1200" cap="none" spc="0" normalizeH="0" baseline="0" noProof="0" smtClean="0">
                <a:ln>
                  <a:noFill/>
                </a:ln>
                <a:solidFill>
                  <a:prstClr val="black"/>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0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pic>
        <p:nvPicPr>
          <p:cNvPr id="11" name="Picture 10" descr="A person standing in front of a computer&#10;&#10;Description automatically generated">
            <a:extLst>
              <a:ext uri="{FF2B5EF4-FFF2-40B4-BE49-F238E27FC236}">
                <a16:creationId xmlns:a16="http://schemas.microsoft.com/office/drawing/2014/main" id="{358D142C-200E-48B2-81C0-D9376C057E5C}"/>
              </a:ext>
            </a:extLst>
          </p:cNvPr>
          <p:cNvPicPr>
            <a:picLocks noChangeAspect="1"/>
          </p:cNvPicPr>
          <p:nvPr/>
        </p:nvPicPr>
        <p:blipFill rotWithShape="1">
          <a:blip r:embed="rId3"/>
          <a:srcRect l="17106" t="-670" r="15952" b="670"/>
          <a:stretch/>
        </p:blipFill>
        <p:spPr>
          <a:xfrm>
            <a:off x="7903545" y="2723258"/>
            <a:ext cx="2960443" cy="2960443"/>
          </a:xfrm>
          <a:prstGeom prst="rect">
            <a:avLst/>
          </a:prstGeom>
        </p:spPr>
      </p:pic>
      <p:sp>
        <p:nvSpPr>
          <p:cNvPr id="12" name="Title 1">
            <a:extLst>
              <a:ext uri="{FF2B5EF4-FFF2-40B4-BE49-F238E27FC236}">
                <a16:creationId xmlns:a16="http://schemas.microsoft.com/office/drawing/2014/main" id="{1CA8884C-6582-435D-994C-2F0E821105C4}"/>
              </a:ext>
            </a:extLst>
          </p:cNvPr>
          <p:cNvSpPr txBox="1">
            <a:spLocks/>
          </p:cNvSpPr>
          <p:nvPr/>
        </p:nvSpPr>
        <p:spPr>
          <a:xfrm>
            <a:off x="8049790" y="2130176"/>
            <a:ext cx="2667952" cy="468778"/>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2800" b="1" kern="1200">
                <a:solidFill>
                  <a:schemeClr val="tx1">
                    <a:lumMod val="65000"/>
                    <a:lumOff val="35000"/>
                  </a:schemeClr>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cs typeface="Arial" panose="020B0604020202020204" pitchFamily="34" charset="0"/>
              </a:rPr>
              <a:t>Call Us at 844-273-7760</a:t>
            </a:r>
            <a:endParaRPr kumimoji="0" lang="en-US" sz="14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cs typeface="Arial" panose="020B0604020202020204" pitchFamily="34" charset="0"/>
            </a:endParaRPr>
          </a:p>
        </p:txBody>
      </p:sp>
      <p:graphicFrame>
        <p:nvGraphicFramePr>
          <p:cNvPr id="289" name="Google Shape;290;p48">
            <a:extLst>
              <a:ext uri="{FF2B5EF4-FFF2-40B4-BE49-F238E27FC236}">
                <a16:creationId xmlns:a16="http://schemas.microsoft.com/office/drawing/2014/main" id="{8DECCFA9-82AE-0BCB-CFF2-B32A4E2A87BD}"/>
              </a:ext>
            </a:extLst>
          </p:cNvPr>
          <p:cNvGraphicFramePr/>
          <p:nvPr>
            <p:extLst>
              <p:ext uri="{D42A27DB-BD31-4B8C-83A1-F6EECF244321}">
                <p14:modId xmlns:p14="http://schemas.microsoft.com/office/powerpoint/2010/main" val="337542820"/>
              </p:ext>
            </p:extLst>
          </p:nvPr>
        </p:nvGraphicFramePr>
        <p:xfrm>
          <a:off x="736925" y="1994244"/>
          <a:ext cx="6213436" cy="40788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8"/>
          <p:cNvSpPr txBox="1">
            <a:spLocks noGrp="1"/>
          </p:cNvSpPr>
          <p:nvPr>
            <p:ph type="ctrTitle"/>
          </p:nvPr>
        </p:nvSpPr>
        <p:spPr>
          <a:xfrm>
            <a:off x="319200" y="427323"/>
            <a:ext cx="11553600" cy="733041"/>
          </a:xfrm>
          <a:prstGeom prst="rect">
            <a:avLst/>
          </a:prstGeom>
        </p:spPr>
        <p:txBody>
          <a:bodyPr spcFirstLastPara="1" wrap="square" lIns="121900" tIns="121900" rIns="121900" bIns="121900" anchor="t" anchorCtr="0">
            <a:noAutofit/>
          </a:bodyPr>
          <a:lstStyle/>
          <a:p>
            <a:r>
              <a:rPr lang="en-US" sz="2800">
                <a:solidFill>
                  <a:schemeClr val="accent1"/>
                </a:solidFill>
                <a:latin typeface="Arial" panose="020B0604020202020204" pitchFamily="34" charset="0"/>
                <a:cs typeface="Arial" panose="020B0604020202020204" pitchFamily="34" charset="0"/>
              </a:rPr>
              <a:t>How Does the Plan Work?</a:t>
            </a:r>
            <a:br>
              <a:rPr lang="en-US" sz="2800">
                <a:solidFill>
                  <a:schemeClr val="accent1"/>
                </a:solidFill>
                <a:latin typeface="Arial" panose="020B0604020202020204" pitchFamily="34" charset="0"/>
                <a:cs typeface="Arial" panose="020B0604020202020204" pitchFamily="34" charset="0"/>
              </a:rPr>
            </a:br>
            <a:endParaRPr lang="en-US" sz="2800">
              <a:solidFill>
                <a:schemeClr val="accent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75A34B76-52E2-4477-84C4-79A1EFF11869}"/>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1AC3E0E-C2CA-4F07-8F2C-AA0E0789B37D}"/>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lide Number Placeholder 4">
            <a:extLst>
              <a:ext uri="{FF2B5EF4-FFF2-40B4-BE49-F238E27FC236}">
                <a16:creationId xmlns:a16="http://schemas.microsoft.com/office/drawing/2014/main" id="{E1F159E0-4FB2-4304-AB8C-6B11F434FDB1}"/>
              </a:ext>
            </a:extLst>
          </p:cNvPr>
          <p:cNvSpPr txBox="1">
            <a:spLocks/>
          </p:cNvSpPr>
          <p:nvPr/>
        </p:nvSpPr>
        <p:spPr bwMode="auto">
          <a:xfrm>
            <a:off x="8970630" y="6276783"/>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12063C-9A34-41FE-BD41-DD9A793D09C1}" type="slidenum">
              <a:rPr kumimoji="0" lang="en-GB" sz="1000" b="0" i="0" u="none" strike="noStrike" kern="1200" cap="none" spc="0" normalizeH="0" baseline="0" noProof="0" smtClean="0">
                <a:ln>
                  <a:noFill/>
                </a:ln>
                <a:solidFill>
                  <a:prstClr val="black"/>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0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12" name="Title 1">
            <a:extLst>
              <a:ext uri="{FF2B5EF4-FFF2-40B4-BE49-F238E27FC236}">
                <a16:creationId xmlns:a16="http://schemas.microsoft.com/office/drawing/2014/main" id="{1CA8884C-6582-435D-994C-2F0E821105C4}"/>
              </a:ext>
            </a:extLst>
          </p:cNvPr>
          <p:cNvSpPr txBox="1">
            <a:spLocks/>
          </p:cNvSpPr>
          <p:nvPr/>
        </p:nvSpPr>
        <p:spPr>
          <a:xfrm>
            <a:off x="2328750" y="5229967"/>
            <a:ext cx="8064280" cy="10415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chemeClr val="tx1">
                    <a:lumMod val="65000"/>
                    <a:lumOff val="35000"/>
                  </a:schemeClr>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libri" panose="020F0502020204030204" pitchFamily="34" charset="0"/>
                <a:cs typeface="+mj-cs"/>
              </a:rPr>
              <a:t>Let’s work together to find a solution that best meets your needs.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prstClr val="black">
                    <a:lumMod val="65000"/>
                    <a:lumOff val="35000"/>
                  </a:prstClr>
                </a:solidFill>
                <a:effectLst/>
                <a:uLnTx/>
                <a:uFillTx/>
                <a:latin typeface="Calibri" panose="020F0502020204030204"/>
                <a:ea typeface="+mj-ea"/>
                <a:cs typeface="+mj-cs"/>
              </a:rPr>
              <a:t>Call Us at 844-273-7760</a:t>
            </a:r>
            <a:endParaRPr kumimoji="0" lang="en-US" sz="1400" b="1" i="0" u="none" strike="noStrike" kern="1200" cap="none" spc="0" normalizeH="0" baseline="0" noProof="0">
              <a:ln>
                <a:noFill/>
              </a:ln>
              <a:solidFill>
                <a:prstClr val="black">
                  <a:lumMod val="65000"/>
                  <a:lumOff val="35000"/>
                </a:prstClr>
              </a:solidFill>
              <a:effectLst/>
              <a:uLnTx/>
              <a:uFillTx/>
              <a:latin typeface="Calibri" panose="020F0502020204030204"/>
              <a:ea typeface="+mj-ea"/>
              <a:cs typeface="+mj-cs"/>
            </a:endParaRPr>
          </a:p>
        </p:txBody>
      </p:sp>
      <p:graphicFrame>
        <p:nvGraphicFramePr>
          <p:cNvPr id="10" name="Content Placeholder 2">
            <a:extLst>
              <a:ext uri="{FF2B5EF4-FFF2-40B4-BE49-F238E27FC236}">
                <a16:creationId xmlns:a16="http://schemas.microsoft.com/office/drawing/2014/main" id="{8EF86F1F-5763-4815-ADD3-18BD760032C2}"/>
              </a:ext>
            </a:extLst>
          </p:cNvPr>
          <p:cNvGraphicFramePr>
            <a:graphicFrameLocks/>
          </p:cNvGraphicFramePr>
          <p:nvPr>
            <p:extLst>
              <p:ext uri="{D42A27DB-BD31-4B8C-83A1-F6EECF244321}">
                <p14:modId xmlns:p14="http://schemas.microsoft.com/office/powerpoint/2010/main" val="141732963"/>
              </p:ext>
            </p:extLst>
          </p:nvPr>
        </p:nvGraphicFramePr>
        <p:xfrm>
          <a:off x="1743455" y="1319559"/>
          <a:ext cx="8705088" cy="39104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8967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8"/>
          <p:cNvSpPr txBox="1">
            <a:spLocks noGrp="1"/>
          </p:cNvSpPr>
          <p:nvPr>
            <p:ph type="ctrTitle"/>
          </p:nvPr>
        </p:nvSpPr>
        <p:spPr>
          <a:xfrm>
            <a:off x="321768" y="454849"/>
            <a:ext cx="11553600" cy="592800"/>
          </a:xfrm>
          <a:prstGeom prst="rect">
            <a:avLst/>
          </a:prstGeom>
        </p:spPr>
        <p:txBody>
          <a:bodyPr spcFirstLastPara="1" wrap="square" lIns="121900" tIns="121900" rIns="121900" bIns="121900" anchor="t" anchorCtr="0">
            <a:noAutofit/>
          </a:bodyPr>
          <a:lstStyle/>
          <a:p>
            <a:r>
              <a:rPr lang="en" sz="3450">
                <a:solidFill>
                  <a:srgbClr val="0070C0"/>
                </a:solidFill>
                <a:ea typeface="Raleway ExtraBold"/>
                <a:cs typeface="Raleway ExtraBold"/>
                <a:sym typeface="Raleway ExtraBold"/>
              </a:rPr>
              <a:t>Agenda Overview </a:t>
            </a:r>
            <a:endParaRPr lang="en-US" sz="3450">
              <a:solidFill>
                <a:srgbClr val="0070C0"/>
              </a:solidFill>
              <a:ea typeface="Raleway ExtraBold"/>
              <a:cs typeface="Raleway ExtraBold"/>
            </a:endParaRPr>
          </a:p>
        </p:txBody>
      </p:sp>
      <p:sp>
        <p:nvSpPr>
          <p:cNvPr id="290" name="Google Shape;290;p48"/>
          <p:cNvSpPr txBox="1"/>
          <p:nvPr/>
        </p:nvSpPr>
        <p:spPr>
          <a:xfrm>
            <a:off x="474168" y="1231707"/>
            <a:ext cx="11398632" cy="5521325"/>
          </a:xfrm>
          <a:prstGeom prst="rect">
            <a:avLst/>
          </a:prstGeom>
          <a:noFill/>
          <a:ln>
            <a:noFill/>
          </a:ln>
        </p:spPr>
        <p:txBody>
          <a:bodyPr spcFirstLastPara="1" wrap="square" lIns="121900" tIns="121900" rIns="121900" bIns="121900" anchor="t" anchorCtr="0">
            <a:noAutofit/>
          </a:bodyPr>
          <a:lstStyle/>
          <a:p>
            <a:pPr marL="608965" indent="-422910" defTabSz="1219170" fontAlgn="auto">
              <a:lnSpc>
                <a:spcPct val="115000"/>
              </a:lnSpc>
              <a:spcBef>
                <a:spcPts val="0"/>
              </a:spcBef>
              <a:spcAft>
                <a:spcPts val="0"/>
              </a:spcAft>
              <a:buClr>
                <a:srgbClr val="0070C0"/>
              </a:buClr>
              <a:buSzPct val="135000"/>
              <a:buFont typeface="Wingdings" panose="05000000000000000000" pitchFamily="2" charset="2"/>
              <a:buChar char="§"/>
              <a:defRPr/>
            </a:pPr>
            <a:endParaRPr lang="en-US" kern="0">
              <a:solidFill>
                <a:schemeClr val="tx2">
                  <a:lumMod val="50000"/>
                </a:schemeClr>
              </a:solidFill>
              <a:latin typeface="+mn-lt"/>
              <a:ea typeface="Raleway Medium"/>
              <a:cs typeface="Raleway Medium"/>
            </a:endParaRPr>
          </a:p>
        </p:txBody>
      </p:sp>
      <p:sp>
        <p:nvSpPr>
          <p:cNvPr id="2" name="Rectangle 1">
            <a:extLst>
              <a:ext uri="{FF2B5EF4-FFF2-40B4-BE49-F238E27FC236}">
                <a16:creationId xmlns:a16="http://schemas.microsoft.com/office/drawing/2014/main" id="{75A34B76-52E2-4477-84C4-79A1EFF11869}"/>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1AC3E0E-C2CA-4F07-8F2C-AA0E0789B37D}"/>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a:extLst>
              <a:ext uri="{FF2B5EF4-FFF2-40B4-BE49-F238E27FC236}">
                <a16:creationId xmlns:a16="http://schemas.microsoft.com/office/drawing/2014/main" id="{E1F159E0-4FB2-4304-AB8C-6B11F434FDB1}"/>
              </a:ext>
            </a:extLst>
          </p:cNvPr>
          <p:cNvSpPr txBox="1">
            <a:spLocks/>
          </p:cNvSpPr>
          <p:nvPr/>
        </p:nvSpPr>
        <p:spPr bwMode="auto">
          <a:xfrm>
            <a:off x="8970630" y="6276783"/>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lgn="r"/>
            <a:fld id="{0B12063C-9A34-41FE-BD41-DD9A793D09C1}" type="slidenum">
              <a:rPr lang="en-GB" sz="1000" smtClean="0">
                <a:solidFill>
                  <a:schemeClr val="tx1"/>
                </a:solidFill>
              </a:rPr>
              <a:pPr algn="r"/>
              <a:t>2</a:t>
            </a:fld>
            <a:endParaRPr lang="en-GB" sz="1000">
              <a:solidFill>
                <a:schemeClr val="tx1"/>
              </a:solidFill>
            </a:endParaRPr>
          </a:p>
        </p:txBody>
      </p:sp>
      <p:sp>
        <p:nvSpPr>
          <p:cNvPr id="8" name="Rectangle 3">
            <a:extLst>
              <a:ext uri="{FF2B5EF4-FFF2-40B4-BE49-F238E27FC236}">
                <a16:creationId xmlns:a16="http://schemas.microsoft.com/office/drawing/2014/main" id="{F91E7F7B-7EEE-464D-B56B-AC9D38A693E0}"/>
              </a:ext>
            </a:extLst>
          </p:cNvPr>
          <p:cNvSpPr txBox="1">
            <a:spLocks noChangeArrowheads="1"/>
          </p:cNvSpPr>
          <p:nvPr/>
        </p:nvSpPr>
        <p:spPr>
          <a:xfrm>
            <a:off x="565590" y="1644641"/>
            <a:ext cx="10620375" cy="3813390"/>
          </a:xfrm>
          <a:prstGeom prst="rect">
            <a:avLst/>
          </a:prstGeom>
          <a:noFill/>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lIns="91440" tIns="45720" rIns="91440" bIns="45720" anchor="t"/>
          <a:lstStyle>
            <a:lvl1pPr marL="342900" indent="-342900" algn="l" rtl="0" eaLnBrk="0" fontAlgn="base" hangingPunct="0">
              <a:spcBef>
                <a:spcPct val="0"/>
              </a:spcBef>
              <a:spcAft>
                <a:spcPct val="55000"/>
              </a:spcAft>
              <a:buClr>
                <a:srgbClr val="007BC3"/>
              </a:buClr>
              <a:buFont typeface="Wingdings" pitchFamily="2" charset="2"/>
              <a:buChar char="§"/>
              <a:defRPr sz="2000">
                <a:solidFill>
                  <a:schemeClr val="tx1"/>
                </a:solidFill>
                <a:latin typeface="Arial" pitchFamily="34" charset="0"/>
                <a:ea typeface="MS PGothic" pitchFamily="34" charset="-128"/>
                <a:cs typeface="ＭＳ Ｐゴシック" charset="0"/>
              </a:defRPr>
            </a:lvl1pPr>
            <a:lvl2pPr marL="742950" indent="-285750" algn="l" rtl="0" eaLnBrk="0" fontAlgn="base" hangingPunct="0">
              <a:spcBef>
                <a:spcPct val="0"/>
              </a:spcBef>
              <a:spcAft>
                <a:spcPct val="55000"/>
              </a:spcAft>
              <a:buClr>
                <a:srgbClr val="007BC3"/>
              </a:buClr>
              <a:buFont typeface="Arial" pitchFamily="34" charset="0"/>
              <a:buChar char="–"/>
              <a:defRPr sz="2000">
                <a:solidFill>
                  <a:schemeClr val="tx1"/>
                </a:solidFill>
                <a:latin typeface="Arial" pitchFamily="34" charset="0"/>
                <a:ea typeface="MS PGothic" pitchFamily="34" charset="-128"/>
              </a:defRPr>
            </a:lvl2pPr>
            <a:lvl3pPr marL="1143000" indent="-228600" algn="l" rtl="0" eaLnBrk="0" fontAlgn="base" hangingPunct="0">
              <a:spcBef>
                <a:spcPct val="0"/>
              </a:spcBef>
              <a:spcAft>
                <a:spcPct val="55000"/>
              </a:spcAft>
              <a:buClr>
                <a:srgbClr val="007BC3"/>
              </a:buClr>
              <a:buFont typeface="Wingdings" pitchFamily="2" charset="2"/>
              <a:buChar char="§"/>
              <a:defRPr sz="2000">
                <a:solidFill>
                  <a:schemeClr val="tx1"/>
                </a:solidFill>
                <a:latin typeface="Arial" pitchFamily="34" charset="0"/>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Arial" charset="0"/>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Arial" charset="0"/>
                <a:ea typeface="MS PGothic" pitchFamily="34" charset="-128"/>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a:lstStyle>
          <a:p>
            <a:pPr>
              <a:lnSpc>
                <a:spcPct val="150000"/>
              </a:lnSpc>
              <a:spcAft>
                <a:spcPts val="1200"/>
              </a:spcAft>
              <a:buClr>
                <a:srgbClr val="0070C0"/>
              </a:buClr>
              <a:buSzPct val="135000"/>
            </a:pPr>
            <a:r>
              <a:rPr lang="en-US" dirty="0">
                <a:solidFill>
                  <a:schemeClr val="tx1">
                    <a:lumMod val="65000"/>
                    <a:lumOff val="35000"/>
                  </a:schemeClr>
                </a:solidFill>
                <a:effectLst/>
                <a:ea typeface="Times New Roman" panose="02020603050405020304" pitchFamily="18" charset="0"/>
                <a:cs typeface="Arial" panose="020B0604020202020204" pitchFamily="34" charset="0"/>
              </a:rPr>
              <a:t>The components that make up your bill and the difference between delivery and supply.</a:t>
            </a:r>
            <a:endParaRPr lang="en-US" dirty="0">
              <a:solidFill>
                <a:schemeClr val="tx1">
                  <a:lumMod val="65000"/>
                  <a:lumOff val="35000"/>
                </a:schemeClr>
              </a:solidFill>
              <a:ea typeface="MS PGothic"/>
              <a:cs typeface="Arial" panose="020B0604020202020204" pitchFamily="34" charset="0"/>
            </a:endParaRPr>
          </a:p>
          <a:p>
            <a:pPr>
              <a:lnSpc>
                <a:spcPct val="150000"/>
              </a:lnSpc>
              <a:spcAft>
                <a:spcPts val="1200"/>
              </a:spcAft>
              <a:buClr>
                <a:srgbClr val="0070C0"/>
              </a:buClr>
              <a:buSzPct val="135000"/>
            </a:pPr>
            <a:r>
              <a:rPr lang="en-US" dirty="0">
                <a:solidFill>
                  <a:schemeClr val="tx1">
                    <a:lumMod val="65000"/>
                    <a:lumOff val="35000"/>
                  </a:schemeClr>
                </a:solidFill>
                <a:latin typeface="Arial"/>
                <a:ea typeface="MS PGothic"/>
                <a:cs typeface="Arial"/>
              </a:rPr>
              <a:t>Current energy markets and global factors contributing to rising costs.</a:t>
            </a:r>
          </a:p>
          <a:p>
            <a:pPr>
              <a:lnSpc>
                <a:spcPct val="150000"/>
              </a:lnSpc>
              <a:spcAft>
                <a:spcPts val="1200"/>
              </a:spcAft>
              <a:buClr>
                <a:srgbClr val="0070C0"/>
              </a:buClr>
              <a:buSzPct val="135000"/>
            </a:pPr>
            <a:r>
              <a:rPr lang="en-US" dirty="0">
                <a:solidFill>
                  <a:schemeClr val="tx1">
                    <a:lumMod val="65000"/>
                    <a:lumOff val="35000"/>
                  </a:schemeClr>
                </a:solidFill>
                <a:latin typeface="Arial"/>
                <a:ea typeface="MS PGothic"/>
                <a:cs typeface="Arial"/>
              </a:rPr>
              <a:t>An overview of expected energy supply costs for the remainder of 2022. </a:t>
            </a:r>
          </a:p>
          <a:p>
            <a:pPr>
              <a:lnSpc>
                <a:spcPct val="150000"/>
              </a:lnSpc>
              <a:spcAft>
                <a:spcPts val="1200"/>
              </a:spcAft>
              <a:buClr>
                <a:srgbClr val="0070C0"/>
              </a:buClr>
              <a:buSzPct val="135000"/>
            </a:pPr>
            <a:r>
              <a:rPr lang="en-US" dirty="0">
                <a:solidFill>
                  <a:schemeClr val="tx1">
                    <a:lumMod val="65000"/>
                    <a:lumOff val="35000"/>
                  </a:schemeClr>
                </a:solidFill>
                <a:latin typeface="Arial"/>
                <a:ea typeface="MS PGothic"/>
                <a:cs typeface="Arial"/>
              </a:rPr>
              <a:t>Flexible payment plans available to help you catch up on your bill. </a:t>
            </a:r>
          </a:p>
          <a:p>
            <a:pPr>
              <a:lnSpc>
                <a:spcPct val="150000"/>
              </a:lnSpc>
              <a:spcAft>
                <a:spcPts val="1200"/>
              </a:spcAft>
              <a:buClr>
                <a:srgbClr val="0070C0"/>
              </a:buClr>
              <a:buSzPct val="135000"/>
            </a:pPr>
            <a:r>
              <a:rPr lang="en-US" dirty="0">
                <a:solidFill>
                  <a:schemeClr val="tx1">
                    <a:lumMod val="65000"/>
                    <a:lumOff val="35000"/>
                  </a:schemeClr>
                </a:solidFill>
                <a:latin typeface="Arial"/>
                <a:ea typeface="MS PGothic"/>
                <a:cs typeface="Arial"/>
              </a:rPr>
              <a:t>Energy efficiency programs, tips and resources that can help you manage your business’s energy use and lower your costs.</a:t>
            </a:r>
          </a:p>
          <a:p>
            <a:pPr>
              <a:spcAft>
                <a:spcPts val="1200"/>
              </a:spcAft>
              <a:buClr>
                <a:srgbClr val="0070C0"/>
              </a:buClr>
              <a:buSzPct val="135000"/>
            </a:pPr>
            <a:endParaRPr lang="en-US" sz="1800" dirty="0">
              <a:solidFill>
                <a:schemeClr val="bg2"/>
              </a:solidFill>
              <a:latin typeface="Arial"/>
              <a:ea typeface="MS PGothic"/>
              <a:cs typeface="Arial"/>
            </a:endParaRPr>
          </a:p>
          <a:p>
            <a:pPr>
              <a:spcAft>
                <a:spcPts val="1200"/>
              </a:spcAft>
              <a:buClr>
                <a:srgbClr val="0070C0"/>
              </a:buClr>
              <a:buSzPct val="135000"/>
            </a:pPr>
            <a:endParaRPr lang="en-US" sz="1800" dirty="0">
              <a:solidFill>
                <a:schemeClr val="bg2"/>
              </a:solidFill>
              <a:latin typeface="Arial"/>
              <a:ea typeface="MS PGothic"/>
              <a:cs typeface="Arial"/>
            </a:endParaRPr>
          </a:p>
        </p:txBody>
      </p:sp>
    </p:spTree>
    <p:extLst>
      <p:ext uri="{BB962C8B-B14F-4D97-AF65-F5344CB8AC3E}">
        <p14:creationId xmlns:p14="http://schemas.microsoft.com/office/powerpoint/2010/main" val="1094090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 name="Rectangle 1">
            <a:extLst>
              <a:ext uri="{FF2B5EF4-FFF2-40B4-BE49-F238E27FC236}">
                <a16:creationId xmlns:a16="http://schemas.microsoft.com/office/drawing/2014/main" id="{75A34B76-52E2-4477-84C4-79A1EFF11869}"/>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81AC3E0E-C2CA-4F07-8F2C-AA0E0789B37D}"/>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Slide Number Placeholder 4">
            <a:extLst>
              <a:ext uri="{FF2B5EF4-FFF2-40B4-BE49-F238E27FC236}">
                <a16:creationId xmlns:a16="http://schemas.microsoft.com/office/drawing/2014/main" id="{E1F159E0-4FB2-4304-AB8C-6B11F434FDB1}"/>
              </a:ext>
            </a:extLst>
          </p:cNvPr>
          <p:cNvSpPr txBox="1">
            <a:spLocks/>
          </p:cNvSpPr>
          <p:nvPr/>
        </p:nvSpPr>
        <p:spPr bwMode="auto">
          <a:xfrm>
            <a:off x="8970630" y="6276783"/>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12063C-9A34-41FE-BD41-DD9A793D09C1}" type="slidenum">
              <a:rPr kumimoji="0" lang="en-GB" sz="1000" b="0" i="0" u="none" strike="noStrike" kern="1200" cap="none" spc="0" normalizeH="0" baseline="0" noProof="0" smtClean="0">
                <a:ln>
                  <a:noFill/>
                </a:ln>
                <a:solidFill>
                  <a:prstClr val="black"/>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sz="10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8" name="Rectangle 7">
            <a:extLst>
              <a:ext uri="{FF2B5EF4-FFF2-40B4-BE49-F238E27FC236}">
                <a16:creationId xmlns:a16="http://schemas.microsoft.com/office/drawing/2014/main" id="{033098CE-8E1C-49A7-B87F-B5A10D55D91A}"/>
              </a:ext>
            </a:extLst>
          </p:cNvPr>
          <p:cNvSpPr/>
          <p:nvPr/>
        </p:nvSpPr>
        <p:spPr>
          <a:xfrm>
            <a:off x="430919" y="412181"/>
            <a:ext cx="4461530" cy="522002"/>
          </a:xfrm>
          <a:prstGeom prst="rect">
            <a:avLst/>
          </a:prstGeom>
        </p:spPr>
        <p:txBody>
          <a:bodyPr wrap="square">
            <a:spAutoFit/>
          </a:bodyPr>
          <a:lstStyle/>
          <a:p>
            <a:pPr marL="0" marR="0" lvl="0" indent="0" defTabSz="914400" rtl="0" eaLnBrk="1" fontAlgn="auto" latinLnBrk="0" hangingPunct="1">
              <a:lnSpc>
                <a:spcPts val="3160"/>
              </a:lnSpc>
              <a:spcBef>
                <a:spcPts val="0"/>
              </a:spcBef>
              <a:spcAft>
                <a:spcPts val="0"/>
              </a:spcAft>
              <a:buClrTx/>
              <a:buSzTx/>
              <a:buFontTx/>
              <a:buNone/>
              <a:tabLst/>
              <a:defRPr/>
            </a:pPr>
            <a:r>
              <a:rPr kumimoji="0" lang="en-US" sz="2800" b="1" i="0" u="none" strike="noStrike" kern="1200" cap="none" spc="0" normalizeH="0" baseline="0" noProof="0">
                <a:ln>
                  <a:noFill/>
                </a:ln>
                <a:solidFill>
                  <a:schemeClr val="accent1"/>
                </a:solidFill>
                <a:effectLst/>
                <a:uLnTx/>
                <a:uFillTx/>
                <a:ea typeface="Calibri" panose="020F0502020204030204" pitchFamily="34" charset="0"/>
                <a:cs typeface="Arial" panose="020B0604020202020204" pitchFamily="34" charset="0"/>
              </a:rPr>
              <a:t>We’re Ready to Help</a:t>
            </a:r>
          </a:p>
        </p:txBody>
      </p:sp>
      <p:pic>
        <p:nvPicPr>
          <p:cNvPr id="13" name="Picture 12">
            <a:extLst>
              <a:ext uri="{FF2B5EF4-FFF2-40B4-BE49-F238E27FC236}">
                <a16:creationId xmlns:a16="http://schemas.microsoft.com/office/drawing/2014/main" id="{2CE18E47-0F99-43A0-94D1-5D9C28FCC65D}"/>
              </a:ext>
            </a:extLst>
          </p:cNvPr>
          <p:cNvPicPr>
            <a:picLocks noChangeAspect="1"/>
          </p:cNvPicPr>
          <p:nvPr/>
        </p:nvPicPr>
        <p:blipFill rotWithShape="1">
          <a:blip r:embed="rId3"/>
          <a:srcRect l="19687"/>
          <a:stretch/>
        </p:blipFill>
        <p:spPr>
          <a:xfrm>
            <a:off x="6411822" y="4211851"/>
            <a:ext cx="2339281" cy="2208810"/>
          </a:xfrm>
          <a:prstGeom prst="rect">
            <a:avLst/>
          </a:prstGeom>
          <a:effectLst>
            <a:outerShdw blurRad="254000" dist="88900" dir="2700000" sx="102000" sy="102000" algn="ctr" rotWithShape="0">
              <a:srgbClr val="000000">
                <a:alpha val="25000"/>
              </a:srgbClr>
            </a:outerShdw>
          </a:effectLst>
        </p:spPr>
      </p:pic>
      <p:sp>
        <p:nvSpPr>
          <p:cNvPr id="14" name="Rectangle 13">
            <a:extLst>
              <a:ext uri="{FF2B5EF4-FFF2-40B4-BE49-F238E27FC236}">
                <a16:creationId xmlns:a16="http://schemas.microsoft.com/office/drawing/2014/main" id="{73BFEEB2-D4CB-45AC-B051-C5E27753771D}"/>
              </a:ext>
            </a:extLst>
          </p:cNvPr>
          <p:cNvSpPr/>
          <p:nvPr/>
        </p:nvSpPr>
        <p:spPr>
          <a:xfrm>
            <a:off x="6250324" y="1830391"/>
            <a:ext cx="2736131" cy="153888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
                <a:srgbClr val="00B050"/>
              </a:buClr>
              <a:buSzPct val="108000"/>
              <a:buFontTx/>
              <a:buNone/>
              <a:tabLst/>
              <a:defRPr/>
            </a:pPr>
            <a:r>
              <a:rPr kumimoji="0" lang="en-US" sz="2800" b="1" i="0" u="sng" strike="noStrike" kern="1200" cap="none" spc="0" normalizeH="0" baseline="0" noProof="0">
                <a:ln>
                  <a:noFill/>
                </a:ln>
                <a:solidFill>
                  <a:srgbClr val="006D22"/>
                </a:solidFill>
                <a:effectLst/>
                <a:uLnTx/>
                <a:uFillTx/>
                <a:ea typeface="+mn-ea"/>
                <a:cs typeface="Arial" panose="020B0604020202020204" pitchFamily="34" charset="0"/>
              </a:rPr>
              <a:t>866-554-6025</a:t>
            </a:r>
            <a:r>
              <a:rPr kumimoji="0" lang="en-US" sz="3200" b="1" i="0" u="sng" strike="noStrike" kern="1200" cap="none" spc="0" normalizeH="0" baseline="0" noProof="0">
                <a:ln>
                  <a:noFill/>
                </a:ln>
                <a:solidFill>
                  <a:srgbClr val="006D22"/>
                </a:solidFill>
                <a:effectLst/>
                <a:uLnTx/>
                <a:uFillTx/>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600"/>
              </a:spcAft>
              <a:buClr>
                <a:srgbClr val="00B050"/>
              </a:buClr>
              <a:buSzPct val="108000"/>
              <a:buFontTx/>
              <a:buNone/>
              <a:tabLst/>
              <a:defRPr/>
            </a:pPr>
            <a:r>
              <a:rPr kumimoji="0" lang="en-US" sz="2000" b="0" i="0" u="none" strike="noStrike" kern="1200" cap="none" spc="0" normalizeH="0" baseline="0" noProof="0">
                <a:ln>
                  <a:noFill/>
                </a:ln>
                <a:solidFill>
                  <a:prstClr val="black">
                    <a:lumMod val="65000"/>
                    <a:lumOff val="35000"/>
                  </a:prstClr>
                </a:solidFill>
                <a:effectLst/>
                <a:uLnTx/>
                <a:uFillTx/>
                <a:ea typeface="+mn-ea"/>
                <a:cs typeface="Arial" panose="020B0604020202020204" pitchFamily="34" charset="0"/>
              </a:rPr>
              <a:t>Business Call Center</a:t>
            </a:r>
          </a:p>
          <a:p>
            <a:pPr marL="0" marR="0" lvl="0" indent="0" algn="ctr" defTabSz="914400" rtl="0" eaLnBrk="1" fontAlgn="auto" latinLnBrk="0" hangingPunct="1">
              <a:lnSpc>
                <a:spcPct val="100000"/>
              </a:lnSpc>
              <a:spcBef>
                <a:spcPts val="0"/>
              </a:spcBef>
              <a:spcAft>
                <a:spcPts val="600"/>
              </a:spcAft>
              <a:buClr>
                <a:srgbClr val="00B050"/>
              </a:buClr>
              <a:buSzPct val="108000"/>
              <a:buFontTx/>
              <a:buNone/>
              <a:tabLst/>
              <a:defRPr/>
            </a:pPr>
            <a:endParaRPr kumimoji="0" lang="en-US" sz="3200" b="1" i="0" u="none" strike="noStrike" kern="1200" cap="none" spc="0" normalizeH="0" baseline="0" noProof="0">
              <a:ln>
                <a:noFill/>
              </a:ln>
              <a:solidFill>
                <a:srgbClr val="00B0F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8D9D263-00FC-491A-88D5-2FD2A5BCF446}"/>
              </a:ext>
            </a:extLst>
          </p:cNvPr>
          <p:cNvSpPr/>
          <p:nvPr/>
        </p:nvSpPr>
        <p:spPr>
          <a:xfrm>
            <a:off x="3127294" y="1827026"/>
            <a:ext cx="2736131" cy="15234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
                <a:srgbClr val="00B050"/>
              </a:buClr>
              <a:buSzPct val="108000"/>
              <a:buFontTx/>
              <a:buNone/>
              <a:tabLst/>
              <a:defRPr/>
            </a:pPr>
            <a:r>
              <a:rPr kumimoji="0" lang="en-US" sz="2800" b="1" i="0" u="none" strike="noStrike" kern="1200" cap="none" spc="0" normalizeH="0" baseline="0" noProof="0">
                <a:ln>
                  <a:noFill/>
                </a:ln>
                <a:solidFill>
                  <a:srgbClr val="00B050"/>
                </a:solidFill>
                <a:effectLst/>
                <a:uLnTx/>
                <a:uFillTx/>
                <a:ea typeface="+mn-ea"/>
                <a:cs typeface="Arial" panose="020B0604020202020204" pitchFamily="34" charset="0"/>
                <a:hlinkClick r:id="rId4">
                  <a:extLst>
                    <a:ext uri="{A12FA001-AC4F-418D-AE19-62706E023703}">
                      <ahyp:hlinkClr xmlns:ahyp="http://schemas.microsoft.com/office/drawing/2018/hyperlinkcolor" val="tx"/>
                    </a:ext>
                  </a:extLst>
                </a:hlinkClick>
              </a:rPr>
              <a:t>NHsaves.com</a:t>
            </a:r>
            <a:endParaRPr kumimoji="0" lang="en-US" sz="2800" b="1" i="0" u="none" strike="noStrike" kern="1200" cap="none" spc="0" normalizeH="0" baseline="0" noProof="0">
              <a:ln>
                <a:noFill/>
              </a:ln>
              <a:solidFill>
                <a:srgbClr val="00B050"/>
              </a:solidFill>
              <a:effectLst/>
              <a:highlight>
                <a:srgbClr val="FFFF00"/>
              </a:highlight>
              <a:uLnTx/>
              <a:uFillTx/>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
                <a:srgbClr val="00B050"/>
              </a:buClr>
              <a:buSzPct val="108000"/>
              <a:buFontTx/>
              <a:buNone/>
              <a:tabLst/>
              <a:defRPr/>
            </a:pPr>
            <a:r>
              <a:rPr kumimoji="0" lang="en-US" sz="2000" b="0" i="0" u="none" strike="noStrike" kern="1200" cap="none" spc="0" normalizeH="0" baseline="0" noProof="0">
                <a:ln>
                  <a:noFill/>
                </a:ln>
                <a:solidFill>
                  <a:prstClr val="black">
                    <a:lumMod val="65000"/>
                    <a:lumOff val="35000"/>
                  </a:prstClr>
                </a:solidFill>
                <a:effectLst/>
                <a:uLnTx/>
                <a:uFillTx/>
                <a:ea typeface="+mn-ea"/>
                <a:cs typeface="Arial" panose="020B0604020202020204" pitchFamily="34" charset="0"/>
              </a:rPr>
              <a:t>Energy Efficiency Resources &amp; Energy Assessments</a:t>
            </a:r>
          </a:p>
        </p:txBody>
      </p:sp>
      <p:pic>
        <p:nvPicPr>
          <p:cNvPr id="16" name="Picture 15">
            <a:extLst>
              <a:ext uri="{FF2B5EF4-FFF2-40B4-BE49-F238E27FC236}">
                <a16:creationId xmlns:a16="http://schemas.microsoft.com/office/drawing/2014/main" id="{12B1CBED-7164-4CDF-94DE-146D30DF02FE}"/>
              </a:ext>
            </a:extLst>
          </p:cNvPr>
          <p:cNvPicPr>
            <a:picLocks noChangeAspect="1"/>
          </p:cNvPicPr>
          <p:nvPr/>
        </p:nvPicPr>
        <p:blipFill rotWithShape="1">
          <a:blip r:embed="rId5"/>
          <a:srcRect l="15292" r="15292"/>
          <a:stretch/>
        </p:blipFill>
        <p:spPr>
          <a:xfrm>
            <a:off x="3572823" y="4211851"/>
            <a:ext cx="2233968" cy="2233968"/>
          </a:xfrm>
          <a:prstGeom prst="rect">
            <a:avLst/>
          </a:prstGeom>
          <a:ln>
            <a:noFill/>
          </a:ln>
          <a:effectLst>
            <a:outerShdw blurRad="292100" dist="139700" dir="2700000" algn="tl" rotWithShape="0">
              <a:srgbClr val="333333">
                <a:alpha val="65000"/>
              </a:srgbClr>
            </a:outerShdw>
          </a:effectLst>
        </p:spPr>
      </p:pic>
      <p:sp>
        <p:nvSpPr>
          <p:cNvPr id="17" name="Rectangle 16">
            <a:extLst>
              <a:ext uri="{FF2B5EF4-FFF2-40B4-BE49-F238E27FC236}">
                <a16:creationId xmlns:a16="http://schemas.microsoft.com/office/drawing/2014/main" id="{8F33B0C2-CFEE-47F2-832D-AD00E3D386AE}"/>
              </a:ext>
            </a:extLst>
          </p:cNvPr>
          <p:cNvSpPr/>
          <p:nvPr/>
        </p:nvSpPr>
        <p:spPr>
          <a:xfrm>
            <a:off x="305421" y="1827913"/>
            <a:ext cx="2736131" cy="15234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
                <a:srgbClr val="00B050"/>
              </a:buClr>
              <a:buSzPct val="108000"/>
              <a:buFontTx/>
              <a:buNone/>
              <a:tabLst/>
              <a:defRPr/>
            </a:pPr>
            <a:r>
              <a:rPr kumimoji="0" lang="en-US" sz="2800" b="1" i="0" u="none" strike="noStrike" kern="1200" cap="none" spc="0" normalizeH="0" baseline="0" noProof="0" dirty="0">
                <a:ln>
                  <a:noFill/>
                </a:ln>
                <a:solidFill>
                  <a:srgbClr val="00B0F0"/>
                </a:solidFill>
                <a:effectLst/>
                <a:uLnTx/>
                <a:uFillTx/>
                <a:ea typeface="+mn-ea"/>
                <a:cs typeface="Arial" panose="020B0604020202020204" pitchFamily="34" charset="0"/>
                <a:hlinkClick r:id="rId6">
                  <a:extLst>
                    <a:ext uri="{A12FA001-AC4F-418D-AE19-62706E023703}">
                      <ahyp:hlinkClr xmlns:ahyp="http://schemas.microsoft.com/office/drawing/2018/hyperlinkcolor" val="tx"/>
                    </a:ext>
                  </a:extLst>
                </a:hlinkClick>
              </a:rPr>
              <a:t>Supplier List</a:t>
            </a:r>
            <a:endParaRPr kumimoji="0" lang="en-US" sz="2800" b="1" i="0" u="none" strike="noStrike" kern="1200" cap="none" spc="0" normalizeH="0" baseline="0" noProof="0" dirty="0">
              <a:ln>
                <a:noFill/>
              </a:ln>
              <a:solidFill>
                <a:srgbClr val="00B0F0"/>
              </a:solidFill>
              <a:effectLst/>
              <a:uLnTx/>
              <a:uFillTx/>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
                <a:srgbClr val="00B050"/>
              </a:buClr>
              <a:buSzPct val="108000"/>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ea typeface="+mn-ea"/>
                <a:cs typeface="Arial" panose="020B0604020202020204" pitchFamily="34" charset="0"/>
              </a:rPr>
              <a:t>energy.nh.gov/consumers/choosing-energy-supplier</a:t>
            </a:r>
            <a:endParaRPr kumimoji="0" lang="en-US" sz="1800" b="0" i="0" u="none" strike="noStrike" kern="1200" cap="none" spc="0" normalizeH="0" baseline="0" noProof="0" dirty="0">
              <a:ln>
                <a:noFill/>
              </a:ln>
              <a:solidFill>
                <a:srgbClr val="2F5597"/>
              </a:solidFill>
              <a:effectLst/>
              <a:uLnTx/>
              <a:uFillTx/>
              <a:ea typeface="+mn-ea"/>
              <a:cs typeface="Arial" panose="020B0604020202020204" pitchFamily="34" charset="0"/>
            </a:endParaRPr>
          </a:p>
        </p:txBody>
      </p:sp>
      <p:sp>
        <p:nvSpPr>
          <p:cNvPr id="18" name="Rectangle 17">
            <a:extLst>
              <a:ext uri="{FF2B5EF4-FFF2-40B4-BE49-F238E27FC236}">
                <a16:creationId xmlns:a16="http://schemas.microsoft.com/office/drawing/2014/main" id="{231815A7-D89C-4F08-83A8-10AABCEB1C8D}"/>
              </a:ext>
            </a:extLst>
          </p:cNvPr>
          <p:cNvSpPr/>
          <p:nvPr/>
        </p:nvSpPr>
        <p:spPr>
          <a:xfrm>
            <a:off x="9135782" y="1821148"/>
            <a:ext cx="2736131" cy="184665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
                <a:srgbClr val="00B050"/>
              </a:buClr>
              <a:buSzPct val="108000"/>
              <a:buFontTx/>
              <a:buNone/>
              <a:tabLst/>
              <a:defRPr/>
            </a:pPr>
            <a:r>
              <a:rPr kumimoji="0" lang="en-US" sz="2800" b="1" i="0" u="sng" strike="noStrike" kern="1200" cap="none" spc="0" normalizeH="0" baseline="0" noProof="0">
                <a:ln>
                  <a:noFill/>
                </a:ln>
                <a:solidFill>
                  <a:srgbClr val="006D22"/>
                </a:solidFill>
                <a:effectLst/>
                <a:uLnTx/>
                <a:uFillTx/>
                <a:ea typeface="+mn-ea"/>
                <a:cs typeface="Arial" panose="020B0604020202020204" pitchFamily="34" charset="0"/>
              </a:rPr>
              <a:t>844-273-7760</a:t>
            </a:r>
          </a:p>
          <a:p>
            <a:pPr marL="0" marR="0" lvl="0" indent="0" algn="ctr" defTabSz="914400" rtl="0" eaLnBrk="1" fontAlgn="auto" latinLnBrk="0" hangingPunct="1">
              <a:lnSpc>
                <a:spcPct val="100000"/>
              </a:lnSpc>
              <a:spcBef>
                <a:spcPts val="0"/>
              </a:spcBef>
              <a:spcAft>
                <a:spcPts val="600"/>
              </a:spcAft>
              <a:buClr>
                <a:srgbClr val="00B050"/>
              </a:buClr>
              <a:buSzPct val="108000"/>
              <a:buFontTx/>
              <a:buNone/>
              <a:tabLst/>
              <a:defRPr/>
            </a:pPr>
            <a:r>
              <a:rPr kumimoji="0" lang="en-US" sz="2000" b="0" i="0" u="none" strike="noStrike" kern="1200" cap="none" spc="0" normalizeH="0" baseline="0" noProof="0">
                <a:ln>
                  <a:noFill/>
                </a:ln>
                <a:solidFill>
                  <a:prstClr val="black">
                    <a:lumMod val="65000"/>
                    <a:lumOff val="35000"/>
                  </a:prstClr>
                </a:solidFill>
                <a:effectLst/>
                <a:uLnTx/>
                <a:uFillTx/>
                <a:ea typeface="+mn-ea"/>
                <a:cs typeface="Arial" panose="020B0604020202020204" pitchFamily="34" charset="0"/>
              </a:rPr>
              <a:t>Payment Arrangements </a:t>
            </a:r>
          </a:p>
          <a:p>
            <a:pPr marL="0" marR="0" lvl="0" indent="0" algn="ctr" defTabSz="914400" rtl="0" eaLnBrk="1" fontAlgn="auto" latinLnBrk="0" hangingPunct="1">
              <a:lnSpc>
                <a:spcPct val="100000"/>
              </a:lnSpc>
              <a:spcBef>
                <a:spcPts val="0"/>
              </a:spcBef>
              <a:spcAft>
                <a:spcPts val="600"/>
              </a:spcAft>
              <a:buClr>
                <a:srgbClr val="00B050"/>
              </a:buClr>
              <a:buSzPct val="108000"/>
              <a:buFontTx/>
              <a:buNone/>
              <a:tabLst/>
              <a:defRPr/>
            </a:pPr>
            <a:endParaRPr kumimoji="0" lang="en-US" sz="3200" b="1" i="0" u="none" strike="noStrike" kern="1200" cap="none" spc="0" normalizeH="0" baseline="0" noProof="0">
              <a:ln>
                <a:noFill/>
              </a:ln>
              <a:solidFill>
                <a:srgbClr val="00B0F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069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B12063C-9A34-41FE-BD41-DD9A793D09C1}" type="slidenum">
              <a:rPr lang="en-GB" smtClean="0"/>
              <a:pPr/>
              <a:t>21</a:t>
            </a:fld>
            <a:endParaRPr lang="en-GB"/>
          </a:p>
        </p:txBody>
      </p:sp>
      <p:sp>
        <p:nvSpPr>
          <p:cNvPr id="3" name="Rectangle 2">
            <a:extLst>
              <a:ext uri="{FF2B5EF4-FFF2-40B4-BE49-F238E27FC236}">
                <a16:creationId xmlns:a16="http://schemas.microsoft.com/office/drawing/2014/main" id="{5FD720E3-09FD-40A0-846F-619C6EB6D337}"/>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5DA0B9F-315F-4436-909E-57EA86BC691A}"/>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40F0D27-CE49-45CC-B0FE-250E19B72397}"/>
              </a:ext>
            </a:extLst>
          </p:cNvPr>
          <p:cNvSpPr/>
          <p:nvPr/>
        </p:nvSpPr>
        <p:spPr bwMode="auto">
          <a:xfrm>
            <a:off x="152400" y="19050"/>
            <a:ext cx="4181474" cy="47148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MS PGothic" pitchFamily="34" charset="-128"/>
            </a:endParaRPr>
          </a:p>
        </p:txBody>
      </p:sp>
      <p:sp>
        <p:nvSpPr>
          <p:cNvPr id="17" name="Rectangle 16">
            <a:extLst>
              <a:ext uri="{FF2B5EF4-FFF2-40B4-BE49-F238E27FC236}">
                <a16:creationId xmlns:a16="http://schemas.microsoft.com/office/drawing/2014/main" id="{D94522FE-9414-4C0F-B915-A9E013B4DFB3}"/>
              </a:ext>
            </a:extLst>
          </p:cNvPr>
          <p:cNvSpPr/>
          <p:nvPr/>
        </p:nvSpPr>
        <p:spPr bwMode="auto">
          <a:xfrm>
            <a:off x="7891463" y="6277703"/>
            <a:ext cx="4181474" cy="47148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MS PGothic" pitchFamily="34" charset="-128"/>
            </a:endParaRPr>
          </a:p>
        </p:txBody>
      </p:sp>
      <p:sp>
        <p:nvSpPr>
          <p:cNvPr id="19" name="Rectangle 18">
            <a:extLst>
              <a:ext uri="{FF2B5EF4-FFF2-40B4-BE49-F238E27FC236}">
                <a16:creationId xmlns:a16="http://schemas.microsoft.com/office/drawing/2014/main" id="{10C90641-061A-4E2E-A387-F41FF876F4F7}"/>
              </a:ext>
            </a:extLst>
          </p:cNvPr>
          <p:cNvSpPr/>
          <p:nvPr/>
        </p:nvSpPr>
        <p:spPr bwMode="auto">
          <a:xfrm>
            <a:off x="7858124" y="104775"/>
            <a:ext cx="4181474" cy="47148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MS PGothic" pitchFamily="34" charset="-128"/>
            </a:endParaRPr>
          </a:p>
        </p:txBody>
      </p:sp>
      <p:sp>
        <p:nvSpPr>
          <p:cNvPr id="2" name="Title 1"/>
          <p:cNvSpPr>
            <a:spLocks noGrp="1"/>
          </p:cNvSpPr>
          <p:nvPr>
            <p:ph type="title"/>
          </p:nvPr>
        </p:nvSpPr>
        <p:spPr>
          <a:xfrm>
            <a:off x="0" y="2699179"/>
            <a:ext cx="12192000" cy="744811"/>
          </a:xfrm>
        </p:spPr>
        <p:txBody>
          <a:bodyPr>
            <a:noAutofit/>
          </a:bodyPr>
          <a:lstStyle/>
          <a:p>
            <a:pPr algn="ctr" defTabSz="1219170" fontAlgn="auto">
              <a:spcBef>
                <a:spcPts val="0"/>
              </a:spcBef>
              <a:spcAft>
                <a:spcPts val="0"/>
              </a:spcAft>
              <a:buClr>
                <a:srgbClr val="000000"/>
              </a:buClr>
              <a:defRPr/>
            </a:pPr>
            <a:r>
              <a:rPr lang="en-US" sz="3600" b="1" kern="0" dirty="0">
                <a:solidFill>
                  <a:srgbClr val="0070C0"/>
                </a:solidFill>
                <a:latin typeface="Arial"/>
                <a:ea typeface="Raleway"/>
                <a:cs typeface="Raleway"/>
                <a:sym typeface="Raleway"/>
              </a:rPr>
              <a:t>Energy Efficiency Opportunities</a:t>
            </a:r>
            <a:endParaRPr lang="en-US" sz="3600" b="1" kern="0" dirty="0">
              <a:solidFill>
                <a:srgbClr val="00B050"/>
              </a:solidFill>
              <a:latin typeface="Arial"/>
              <a:ea typeface="Raleway"/>
              <a:cs typeface="Raleway"/>
            </a:endParaRPr>
          </a:p>
        </p:txBody>
      </p:sp>
      <p:sp>
        <p:nvSpPr>
          <p:cNvPr id="10" name="Slide Number Placeholder 4">
            <a:extLst>
              <a:ext uri="{FF2B5EF4-FFF2-40B4-BE49-F238E27FC236}">
                <a16:creationId xmlns:a16="http://schemas.microsoft.com/office/drawing/2014/main" id="{A959D7FA-70E4-4AAE-B63E-69389D6E3BB0}"/>
              </a:ext>
            </a:extLst>
          </p:cNvPr>
          <p:cNvSpPr txBox="1">
            <a:spLocks/>
          </p:cNvSpPr>
          <p:nvPr/>
        </p:nvSpPr>
        <p:spPr bwMode="auto">
          <a:xfrm>
            <a:off x="9108266" y="6272941"/>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rgbClr val="5CCAFF"/>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fld id="{0B12063C-9A34-41FE-BD41-DD9A793D09C1}" type="slidenum">
              <a:rPr lang="en-GB" sz="1000" smtClean="0">
                <a:solidFill>
                  <a:schemeClr val="tx1"/>
                </a:solidFill>
              </a:rPr>
              <a:pPr/>
              <a:t>21</a:t>
            </a:fld>
            <a:endParaRPr lang="en-GB" sz="1000">
              <a:solidFill>
                <a:schemeClr val="tx1"/>
              </a:solidFill>
            </a:endParaRPr>
          </a:p>
        </p:txBody>
      </p:sp>
    </p:spTree>
    <p:extLst>
      <p:ext uri="{BB962C8B-B14F-4D97-AF65-F5344CB8AC3E}">
        <p14:creationId xmlns:p14="http://schemas.microsoft.com/office/powerpoint/2010/main" val="1679978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E1F159E0-4FB2-4304-AB8C-6B11F434FDB1}"/>
              </a:ext>
            </a:extLst>
          </p:cNvPr>
          <p:cNvSpPr txBox="1">
            <a:spLocks/>
          </p:cNvSpPr>
          <p:nvPr/>
        </p:nvSpPr>
        <p:spPr bwMode="auto">
          <a:xfrm>
            <a:off x="9743422" y="642597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lgn="r"/>
            <a:fld id="{0B12063C-9A34-41FE-BD41-DD9A793D09C1}" type="slidenum">
              <a:rPr lang="en-GB" sz="1000"/>
              <a:pPr algn="r"/>
              <a:t>22</a:t>
            </a:fld>
            <a:endParaRPr lang="en-GB" sz="1000"/>
          </a:p>
        </p:txBody>
      </p:sp>
      <p:sp>
        <p:nvSpPr>
          <p:cNvPr id="8" name="Rectangle 7">
            <a:extLst>
              <a:ext uri="{FF2B5EF4-FFF2-40B4-BE49-F238E27FC236}">
                <a16:creationId xmlns:a16="http://schemas.microsoft.com/office/drawing/2014/main" id="{24807591-44BA-4F05-B98A-C11594F45E36}"/>
              </a:ext>
            </a:extLst>
          </p:cNvPr>
          <p:cNvSpPr/>
          <p:nvPr/>
        </p:nvSpPr>
        <p:spPr bwMode="auto">
          <a:xfrm>
            <a:off x="220718" y="176048"/>
            <a:ext cx="11750564" cy="1129862"/>
          </a:xfrm>
          <a:prstGeom prst="rect">
            <a:avLst/>
          </a:prstGeom>
          <a:solidFill>
            <a:schemeClr val="bg1">
              <a:lumMod val="9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MS PGothic" pitchFamily="34" charset="-128"/>
            </a:endParaRPr>
          </a:p>
        </p:txBody>
      </p:sp>
      <p:sp>
        <p:nvSpPr>
          <p:cNvPr id="10" name="Google Shape;283;p48">
            <a:extLst>
              <a:ext uri="{FF2B5EF4-FFF2-40B4-BE49-F238E27FC236}">
                <a16:creationId xmlns:a16="http://schemas.microsoft.com/office/drawing/2014/main" id="{05153843-DAB7-496E-ACDB-5489378C99C3}"/>
              </a:ext>
            </a:extLst>
          </p:cNvPr>
          <p:cNvSpPr txBox="1">
            <a:spLocks/>
          </p:cNvSpPr>
          <p:nvPr/>
        </p:nvSpPr>
        <p:spPr>
          <a:xfrm>
            <a:off x="440627" y="491375"/>
            <a:ext cx="8665200" cy="444600"/>
          </a:xfrm>
          <a:prstGeom prst="rect">
            <a:avLst/>
          </a:prstGeom>
        </p:spPr>
        <p:txBody>
          <a:bodyPr spcFirstLastPara="1" vert="horz" wrap="square" lIns="91425" tIns="91425" rIns="91425" bIns="91425" rtlCol="0" anchor="t" anchorCtr="0">
            <a:noAutofit/>
          </a:bodyPr>
          <a:lstStyle>
            <a:lvl1pPr lvl="0" algn="l" defTabSz="914400" rtl="0" eaLnBrk="1" latinLnBrk="0" hangingPunct="1">
              <a:lnSpc>
                <a:spcPct val="75000"/>
              </a:lnSpc>
              <a:spcBef>
                <a:spcPts val="0"/>
              </a:spcBef>
              <a:spcAft>
                <a:spcPts val="0"/>
              </a:spcAft>
              <a:buClr>
                <a:srgbClr val="333333"/>
              </a:buClr>
              <a:buSzPts val="1800"/>
              <a:buNone/>
              <a:defRPr sz="1800" b="1" kern="1200">
                <a:solidFill>
                  <a:srgbClr val="333333"/>
                </a:solidFill>
                <a:latin typeface="+mj-lt"/>
                <a:ea typeface="+mj-ea"/>
                <a:cs typeface="+mj-cs"/>
              </a:defRPr>
            </a:lvl1pPr>
            <a:lvl2pPr lvl="1" rtl="0">
              <a:spcBef>
                <a:spcPts val="0"/>
              </a:spcBef>
              <a:spcAft>
                <a:spcPts val="0"/>
              </a:spcAft>
              <a:buClr>
                <a:srgbClr val="333333"/>
              </a:buClr>
              <a:buSzPts val="1800"/>
              <a:buNone/>
              <a:defRPr sz="1800">
                <a:solidFill>
                  <a:srgbClr val="333333"/>
                </a:solidFill>
              </a:defRPr>
            </a:lvl2pPr>
            <a:lvl3pPr lvl="2" rtl="0">
              <a:spcBef>
                <a:spcPts val="0"/>
              </a:spcBef>
              <a:spcAft>
                <a:spcPts val="0"/>
              </a:spcAft>
              <a:buClr>
                <a:srgbClr val="333333"/>
              </a:buClr>
              <a:buSzPts val="1800"/>
              <a:buNone/>
              <a:defRPr sz="1800">
                <a:solidFill>
                  <a:srgbClr val="333333"/>
                </a:solidFill>
              </a:defRPr>
            </a:lvl3pPr>
            <a:lvl4pPr lvl="3" rtl="0">
              <a:spcBef>
                <a:spcPts val="0"/>
              </a:spcBef>
              <a:spcAft>
                <a:spcPts val="0"/>
              </a:spcAft>
              <a:buClr>
                <a:srgbClr val="333333"/>
              </a:buClr>
              <a:buSzPts val="1800"/>
              <a:buNone/>
              <a:defRPr sz="1800">
                <a:solidFill>
                  <a:srgbClr val="333333"/>
                </a:solidFill>
              </a:defRPr>
            </a:lvl4pPr>
            <a:lvl5pPr lvl="4" rtl="0">
              <a:spcBef>
                <a:spcPts val="0"/>
              </a:spcBef>
              <a:spcAft>
                <a:spcPts val="0"/>
              </a:spcAft>
              <a:buClr>
                <a:srgbClr val="333333"/>
              </a:buClr>
              <a:buSzPts val="1800"/>
              <a:buNone/>
              <a:defRPr sz="1800">
                <a:solidFill>
                  <a:srgbClr val="333333"/>
                </a:solidFill>
              </a:defRPr>
            </a:lvl5pPr>
            <a:lvl6pPr lvl="5" rtl="0">
              <a:spcBef>
                <a:spcPts val="0"/>
              </a:spcBef>
              <a:spcAft>
                <a:spcPts val="0"/>
              </a:spcAft>
              <a:buClr>
                <a:srgbClr val="333333"/>
              </a:buClr>
              <a:buSzPts val="1800"/>
              <a:buNone/>
              <a:defRPr sz="1800">
                <a:solidFill>
                  <a:srgbClr val="333333"/>
                </a:solidFill>
              </a:defRPr>
            </a:lvl6pPr>
            <a:lvl7pPr lvl="6" rtl="0">
              <a:spcBef>
                <a:spcPts val="0"/>
              </a:spcBef>
              <a:spcAft>
                <a:spcPts val="0"/>
              </a:spcAft>
              <a:buClr>
                <a:srgbClr val="333333"/>
              </a:buClr>
              <a:buSzPts val="1800"/>
              <a:buNone/>
              <a:defRPr sz="1800">
                <a:solidFill>
                  <a:srgbClr val="333333"/>
                </a:solidFill>
              </a:defRPr>
            </a:lvl7pPr>
            <a:lvl8pPr lvl="7" rtl="0">
              <a:spcBef>
                <a:spcPts val="0"/>
              </a:spcBef>
              <a:spcAft>
                <a:spcPts val="0"/>
              </a:spcAft>
              <a:buClr>
                <a:srgbClr val="333333"/>
              </a:buClr>
              <a:buSzPts val="1800"/>
              <a:buNone/>
              <a:defRPr sz="1800">
                <a:solidFill>
                  <a:srgbClr val="333333"/>
                </a:solidFill>
              </a:defRPr>
            </a:lvl8pPr>
            <a:lvl9pPr lvl="8" rtl="0">
              <a:spcBef>
                <a:spcPts val="0"/>
              </a:spcBef>
              <a:spcAft>
                <a:spcPts val="0"/>
              </a:spcAft>
              <a:buClr>
                <a:srgbClr val="333333"/>
              </a:buClr>
              <a:buSzPts val="1800"/>
              <a:buNone/>
              <a:defRPr sz="1800">
                <a:solidFill>
                  <a:srgbClr val="333333"/>
                </a:solidFill>
              </a:defRPr>
            </a:lvl9pPr>
          </a:lstStyle>
          <a:p>
            <a:pPr fontAlgn="auto"/>
            <a:r>
              <a:rPr lang="en" sz="2800">
                <a:solidFill>
                  <a:srgbClr val="0070C0"/>
                </a:solidFill>
                <a:latin typeface="Arial" panose="020B0604020202020204" pitchFamily="34" charset="0"/>
                <a:ea typeface="Raleway ExtraBold"/>
                <a:cs typeface="Arial" panose="020B0604020202020204" pitchFamily="34" charset="0"/>
                <a:sym typeface="Raleway ExtraBold"/>
              </a:rPr>
              <a:t>Opportunities</a:t>
            </a:r>
            <a:endParaRPr lang="en-US" sz="2800">
              <a:solidFill>
                <a:srgbClr val="0070C0"/>
              </a:solidFill>
              <a:latin typeface="Arial" panose="020B0604020202020204" pitchFamily="34" charset="0"/>
              <a:ea typeface="Raleway ExtraBold"/>
              <a:cs typeface="Arial" panose="020B0604020202020204" pitchFamily="34" charset="0"/>
            </a:endParaRPr>
          </a:p>
        </p:txBody>
      </p:sp>
      <p:sp>
        <p:nvSpPr>
          <p:cNvPr id="11" name="TextBox 10">
            <a:extLst>
              <a:ext uri="{FF2B5EF4-FFF2-40B4-BE49-F238E27FC236}">
                <a16:creationId xmlns:a16="http://schemas.microsoft.com/office/drawing/2014/main" id="{0B0C0361-078A-4E42-B2BD-7A5737B409E3}"/>
              </a:ext>
            </a:extLst>
          </p:cNvPr>
          <p:cNvSpPr txBox="1"/>
          <p:nvPr/>
        </p:nvSpPr>
        <p:spPr>
          <a:xfrm>
            <a:off x="668045" y="1621237"/>
            <a:ext cx="6094520" cy="3527119"/>
          </a:xfrm>
          <a:prstGeom prst="rect">
            <a:avLst/>
          </a:prstGeom>
          <a:noFill/>
        </p:spPr>
        <p:txBody>
          <a:bodyPr wrap="square">
            <a:spAutoFit/>
          </a:bodyPr>
          <a:lstStyle/>
          <a:p>
            <a:pPr marL="342900" marR="0" lvl="0" indent="-342900" algn="l" defTabSz="914400" rtl="0" eaLnBrk="1" fontAlgn="auto" latinLnBrk="0" hangingPunct="1">
              <a:lnSpc>
                <a:spcPct val="90000"/>
              </a:lnSpc>
              <a:spcBef>
                <a:spcPts val="0"/>
              </a:spcBef>
              <a:spcAft>
                <a:spcPts val="0"/>
              </a:spcAft>
              <a:buClr>
                <a:schemeClr val="accent1"/>
              </a:buClr>
              <a:buSzPct val="108000"/>
              <a:buFont typeface="Wingdings" panose="05000000000000000000" pitchFamily="2" charset="2"/>
              <a:buChar char="§"/>
              <a:tabLst/>
              <a:defRPr/>
            </a:pPr>
            <a:endParaRPr kumimoji="0" lang="en-US" sz="1800" b="0" i="0" u="none" strike="noStrike" kern="1200" cap="none" spc="0" normalizeH="0" baseline="0" noProof="0" dirty="0">
              <a:ln>
                <a:noFill/>
              </a:ln>
              <a:solidFill>
                <a:srgbClr val="FFFFFF">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90000"/>
              </a:lnSpc>
              <a:spcBef>
                <a:spcPts val="0"/>
              </a:spcBef>
              <a:spcAft>
                <a:spcPts val="0"/>
              </a:spcAft>
              <a:buClr>
                <a:schemeClr val="accent1"/>
              </a:buClr>
              <a:buSzPct val="108000"/>
              <a:tabLst/>
              <a:defRPr/>
            </a:pPr>
            <a:endParaRPr kumimoji="0" lang="en-US" sz="1800" b="0" i="0" u="none" strike="noStrike" kern="1200" cap="none" spc="0" normalizeH="0" baseline="0" noProof="0" dirty="0">
              <a:ln>
                <a:noFill/>
              </a:ln>
              <a:solidFill>
                <a:srgbClr val="FFFFFF">
                  <a:lumMod val="50000"/>
                </a:srgbClr>
              </a:solidFill>
              <a:effectLst/>
              <a:uLnTx/>
              <a:uFillTx/>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90000"/>
              </a:lnSpc>
              <a:spcBef>
                <a:spcPts val="0"/>
              </a:spcBef>
              <a:spcAft>
                <a:spcPts val="0"/>
              </a:spcAft>
              <a:buClr>
                <a:schemeClr val="accent1"/>
              </a:buClr>
              <a:buSzPct val="108000"/>
              <a:buFont typeface="Wingdings" panose="05000000000000000000" pitchFamily="2" charset="2"/>
              <a:buChar char="§"/>
              <a:tabLst/>
              <a:defRPr/>
            </a:pPr>
            <a:r>
              <a:rPr kumimoji="0" lang="en-US" sz="18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Refrigeration equipment with controls </a:t>
            </a:r>
            <a:r>
              <a:rPr kumimoji="0" lang="en-US" sz="1800" b="1" i="0" u="none" strike="noStrike" kern="1200" cap="none" spc="0" normalizeH="0" baseline="0" noProof="0" dirty="0">
                <a:ln>
                  <a:noFill/>
                </a:ln>
                <a:solidFill>
                  <a:srgbClr val="007749"/>
                </a:solidFill>
                <a:effectLst/>
                <a:uLnTx/>
                <a:uFillTx/>
                <a:ea typeface="Calibri" panose="020F0502020204030204" pitchFamily="34" charset="0"/>
                <a:cs typeface="Arial" panose="020B0604020202020204" pitchFamily="34" charset="0"/>
              </a:rPr>
              <a:t>keep your food fresher for longer while also reducing operating costs</a:t>
            </a:r>
            <a:r>
              <a:rPr kumimoji="0" lang="en-US" sz="1800" b="0" i="0" u="none" strike="noStrike" kern="1200" cap="none" spc="0" normalizeH="0" baseline="0" noProof="0" dirty="0">
                <a:ln>
                  <a:noFill/>
                </a:ln>
                <a:solidFill>
                  <a:srgbClr val="007749"/>
                </a:solidFill>
                <a:effectLst/>
                <a:uLnTx/>
                <a:uFillTx/>
                <a:ea typeface="Calibri" panose="020F0502020204030204" pitchFamily="34" charset="0"/>
                <a:cs typeface="Arial" panose="020B0604020202020204" pitchFamily="34" charset="0"/>
              </a:rPr>
              <a:t>. </a:t>
            </a:r>
          </a:p>
          <a:p>
            <a:pPr marL="342900" marR="0" lvl="0" indent="-342900" algn="l" defTabSz="914400" rtl="0" eaLnBrk="1" fontAlgn="auto" latinLnBrk="0" hangingPunct="1">
              <a:lnSpc>
                <a:spcPct val="90000"/>
              </a:lnSpc>
              <a:spcBef>
                <a:spcPts val="0"/>
              </a:spcBef>
              <a:spcAft>
                <a:spcPts val="0"/>
              </a:spcAft>
              <a:buClr>
                <a:schemeClr val="accent1"/>
              </a:buClr>
              <a:buSzPct val="108000"/>
              <a:buFont typeface="Wingdings" panose="05000000000000000000" pitchFamily="2" charset="2"/>
              <a:buChar char="§"/>
              <a:tabLst/>
              <a:defRPr/>
            </a:pPr>
            <a:endParaRPr kumimoji="0" lang="en-US" sz="1800" b="0" i="0" u="none" strike="noStrike" kern="1200" cap="none" spc="0" normalizeH="0" baseline="0" noProof="0" dirty="0">
              <a:ln>
                <a:noFill/>
              </a:ln>
              <a:solidFill>
                <a:srgbClr val="FFFFFF">
                  <a:lumMod val="50000"/>
                </a:srgbClr>
              </a:solidFill>
              <a:effectLst/>
              <a:uLnTx/>
              <a:uFillTx/>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90000"/>
              </a:lnSpc>
              <a:spcBef>
                <a:spcPts val="0"/>
              </a:spcBef>
              <a:spcAft>
                <a:spcPts val="0"/>
              </a:spcAft>
              <a:buClr>
                <a:schemeClr val="accent1"/>
              </a:buClr>
              <a:buSzPct val="108000"/>
              <a:buFont typeface="Wingdings" panose="05000000000000000000" pitchFamily="2" charset="2"/>
              <a:buChar char="§"/>
              <a:tabLst/>
              <a:defRPr/>
            </a:pPr>
            <a:endParaRPr kumimoji="0" lang="en-US" sz="1400" b="0" i="0" u="none" strike="noStrike" kern="1200" cap="none" spc="0" normalizeH="0" baseline="0" noProof="0" dirty="0">
              <a:ln>
                <a:noFill/>
              </a:ln>
              <a:solidFill>
                <a:srgbClr val="FFFFFF">
                  <a:lumMod val="50000"/>
                </a:srgbClr>
              </a:solidFill>
              <a:effectLst/>
              <a:uLnTx/>
              <a:uFillTx/>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90000"/>
              </a:lnSpc>
              <a:spcBef>
                <a:spcPts val="0"/>
              </a:spcBef>
              <a:spcAft>
                <a:spcPts val="0"/>
              </a:spcAft>
              <a:buClr>
                <a:schemeClr val="accent1"/>
              </a:buClr>
              <a:buSzPct val="108000"/>
              <a:buFont typeface="Wingdings" panose="05000000000000000000" pitchFamily="2" charset="2"/>
              <a:buChar char="§"/>
              <a:tabLst/>
              <a:defRPr/>
            </a:pPr>
            <a:r>
              <a:rPr kumimoji="0" lang="en-US" sz="1800" b="1" i="0" u="none" strike="noStrike" kern="1200" cap="none" spc="0" normalizeH="0" baseline="0" noProof="0" dirty="0">
                <a:ln>
                  <a:noFill/>
                </a:ln>
                <a:solidFill>
                  <a:srgbClr val="007749"/>
                </a:solidFill>
                <a:effectLst/>
                <a:uLnTx/>
                <a:uFillTx/>
                <a:ea typeface="Calibri" panose="020F0502020204030204" pitchFamily="34" charset="0"/>
                <a:cs typeface="Arial" panose="020B0604020202020204" pitchFamily="34" charset="0"/>
              </a:rPr>
              <a:t>LED lights and lighting controls provide the right light level for the task</a:t>
            </a:r>
            <a:r>
              <a:rPr kumimoji="0" lang="en-US" sz="1800" b="0" i="0" u="none" strike="noStrike" kern="1200" cap="none" spc="0" normalizeH="0" baseline="0" noProof="0" dirty="0">
                <a:ln>
                  <a:noFill/>
                </a:ln>
                <a:solidFill>
                  <a:srgbClr val="FFFFFF">
                    <a:lumMod val="50000"/>
                  </a:srgbClr>
                </a:solidFill>
                <a:effectLst/>
                <a:uLnTx/>
                <a:uFillTx/>
                <a:ea typeface="Calibri" panose="020F0502020204030204" pitchFamily="34" charset="0"/>
                <a:cs typeface="Arial" panose="020B0604020202020204" pitchFamily="34" charset="0"/>
              </a:rPr>
              <a:t>, </a:t>
            </a:r>
            <a:r>
              <a:rPr kumimoji="0" lang="en-US" sz="18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allow you to adjust for natural light through windows, require less maintenance, and help you save.</a:t>
            </a:r>
          </a:p>
          <a:p>
            <a:pPr marL="342900" marR="0" lvl="0" indent="-342900" algn="l" defTabSz="914400" rtl="0" eaLnBrk="1" fontAlgn="auto" latinLnBrk="0" hangingPunct="1">
              <a:lnSpc>
                <a:spcPct val="90000"/>
              </a:lnSpc>
              <a:spcBef>
                <a:spcPts val="0"/>
              </a:spcBef>
              <a:spcAft>
                <a:spcPts val="0"/>
              </a:spcAft>
              <a:buClr>
                <a:schemeClr val="accent1"/>
              </a:buClr>
              <a:buSzPct val="108000"/>
              <a:buFont typeface="Wingdings" panose="05000000000000000000" pitchFamily="2" charset="2"/>
              <a:buChar char="§"/>
              <a:tabLst/>
              <a:defRPr/>
            </a:pPr>
            <a:endParaRPr kumimoji="0" lang="en-US" sz="1800" b="0" i="0" u="none" strike="noStrike" kern="1200" cap="none" spc="0" normalizeH="0" baseline="0" noProof="0" dirty="0">
              <a:ln>
                <a:noFill/>
              </a:ln>
              <a:solidFill>
                <a:srgbClr val="FFFFFF">
                  <a:lumMod val="50000"/>
                </a:srgbClr>
              </a:solidFill>
              <a:effectLst/>
              <a:uLnTx/>
              <a:uFillTx/>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90000"/>
              </a:lnSpc>
              <a:spcBef>
                <a:spcPts val="0"/>
              </a:spcBef>
              <a:spcAft>
                <a:spcPts val="0"/>
              </a:spcAft>
              <a:buClr>
                <a:schemeClr val="accent1"/>
              </a:buClr>
              <a:buSzPct val="108000"/>
              <a:buFont typeface="Wingdings" panose="05000000000000000000" pitchFamily="2" charset="2"/>
              <a:buChar char="§"/>
              <a:tabLst/>
              <a:defRPr/>
            </a:pPr>
            <a:r>
              <a:rPr kumimoji="0" lang="en-US" sz="18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We can look at any measure that will save electricity cost-effectively.</a:t>
            </a:r>
          </a:p>
        </p:txBody>
      </p:sp>
      <p:pic>
        <p:nvPicPr>
          <p:cNvPr id="6" name="Picture 5">
            <a:extLst>
              <a:ext uri="{FF2B5EF4-FFF2-40B4-BE49-F238E27FC236}">
                <a16:creationId xmlns:a16="http://schemas.microsoft.com/office/drawing/2014/main" id="{AE0622E9-700E-4DC6-A288-9E4ADFA19293}"/>
              </a:ext>
            </a:extLst>
          </p:cNvPr>
          <p:cNvPicPr>
            <a:picLocks noChangeAspect="1"/>
          </p:cNvPicPr>
          <p:nvPr/>
        </p:nvPicPr>
        <p:blipFill>
          <a:blip r:embed="rId3"/>
          <a:stretch>
            <a:fillRect/>
          </a:stretch>
        </p:blipFill>
        <p:spPr>
          <a:xfrm>
            <a:off x="7568014" y="1859796"/>
            <a:ext cx="4510613" cy="4012288"/>
          </a:xfrm>
          <a:prstGeom prst="rect">
            <a:avLst/>
          </a:prstGeom>
        </p:spPr>
      </p:pic>
      <p:sp>
        <p:nvSpPr>
          <p:cNvPr id="12" name="Rectangle 11">
            <a:extLst>
              <a:ext uri="{FF2B5EF4-FFF2-40B4-BE49-F238E27FC236}">
                <a16:creationId xmlns:a16="http://schemas.microsoft.com/office/drawing/2014/main" id="{C97DA457-9056-44B7-8BE6-F4C2A084E786}"/>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49B8724-624C-4C98-ADFC-9129AD6ABA02}"/>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5837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E1F159E0-4FB2-4304-AB8C-6B11F434FDB1}"/>
              </a:ext>
            </a:extLst>
          </p:cNvPr>
          <p:cNvSpPr txBox="1">
            <a:spLocks/>
          </p:cNvSpPr>
          <p:nvPr/>
        </p:nvSpPr>
        <p:spPr bwMode="auto">
          <a:xfrm>
            <a:off x="9743422" y="642597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lgn="r"/>
            <a:fld id="{0B12063C-9A34-41FE-BD41-DD9A793D09C1}" type="slidenum">
              <a:rPr lang="en-GB" sz="1000"/>
              <a:pPr algn="r"/>
              <a:t>23</a:t>
            </a:fld>
            <a:endParaRPr lang="en-GB" sz="1000"/>
          </a:p>
        </p:txBody>
      </p:sp>
      <p:sp>
        <p:nvSpPr>
          <p:cNvPr id="8" name="Rectangle 7">
            <a:extLst>
              <a:ext uri="{FF2B5EF4-FFF2-40B4-BE49-F238E27FC236}">
                <a16:creationId xmlns:a16="http://schemas.microsoft.com/office/drawing/2014/main" id="{24807591-44BA-4F05-B98A-C11594F45E36}"/>
              </a:ext>
            </a:extLst>
          </p:cNvPr>
          <p:cNvSpPr/>
          <p:nvPr/>
        </p:nvSpPr>
        <p:spPr bwMode="auto">
          <a:xfrm>
            <a:off x="220718" y="176048"/>
            <a:ext cx="11750564" cy="1129862"/>
          </a:xfrm>
          <a:prstGeom prst="rect">
            <a:avLst/>
          </a:prstGeom>
          <a:solidFill>
            <a:schemeClr val="bg1">
              <a:lumMod val="9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MS PGothic" pitchFamily="34" charset="-128"/>
            </a:endParaRPr>
          </a:p>
        </p:txBody>
      </p:sp>
      <p:sp>
        <p:nvSpPr>
          <p:cNvPr id="10" name="Google Shape;283;p48">
            <a:extLst>
              <a:ext uri="{FF2B5EF4-FFF2-40B4-BE49-F238E27FC236}">
                <a16:creationId xmlns:a16="http://schemas.microsoft.com/office/drawing/2014/main" id="{05153843-DAB7-496E-ACDB-5489378C99C3}"/>
              </a:ext>
            </a:extLst>
          </p:cNvPr>
          <p:cNvSpPr txBox="1">
            <a:spLocks/>
          </p:cNvSpPr>
          <p:nvPr/>
        </p:nvSpPr>
        <p:spPr>
          <a:xfrm>
            <a:off x="440627" y="491375"/>
            <a:ext cx="8665200" cy="444600"/>
          </a:xfrm>
          <a:prstGeom prst="rect">
            <a:avLst/>
          </a:prstGeom>
        </p:spPr>
        <p:txBody>
          <a:bodyPr spcFirstLastPara="1" vert="horz" wrap="square" lIns="91425" tIns="91425" rIns="91425" bIns="91425" rtlCol="0" anchor="t" anchorCtr="0">
            <a:noAutofit/>
          </a:bodyPr>
          <a:lstStyle>
            <a:lvl1pPr lvl="0" algn="l" defTabSz="914400" rtl="0" eaLnBrk="1" latinLnBrk="0" hangingPunct="1">
              <a:lnSpc>
                <a:spcPct val="75000"/>
              </a:lnSpc>
              <a:spcBef>
                <a:spcPts val="0"/>
              </a:spcBef>
              <a:spcAft>
                <a:spcPts val="0"/>
              </a:spcAft>
              <a:buClr>
                <a:srgbClr val="333333"/>
              </a:buClr>
              <a:buSzPts val="1800"/>
              <a:buNone/>
              <a:defRPr sz="1800" b="1" kern="1200">
                <a:solidFill>
                  <a:srgbClr val="333333"/>
                </a:solidFill>
                <a:latin typeface="+mj-lt"/>
                <a:ea typeface="+mj-ea"/>
                <a:cs typeface="+mj-cs"/>
              </a:defRPr>
            </a:lvl1pPr>
            <a:lvl2pPr lvl="1" rtl="0">
              <a:spcBef>
                <a:spcPts val="0"/>
              </a:spcBef>
              <a:spcAft>
                <a:spcPts val="0"/>
              </a:spcAft>
              <a:buClr>
                <a:srgbClr val="333333"/>
              </a:buClr>
              <a:buSzPts val="1800"/>
              <a:buNone/>
              <a:defRPr sz="1800">
                <a:solidFill>
                  <a:srgbClr val="333333"/>
                </a:solidFill>
              </a:defRPr>
            </a:lvl2pPr>
            <a:lvl3pPr lvl="2" rtl="0">
              <a:spcBef>
                <a:spcPts val="0"/>
              </a:spcBef>
              <a:spcAft>
                <a:spcPts val="0"/>
              </a:spcAft>
              <a:buClr>
                <a:srgbClr val="333333"/>
              </a:buClr>
              <a:buSzPts val="1800"/>
              <a:buNone/>
              <a:defRPr sz="1800">
                <a:solidFill>
                  <a:srgbClr val="333333"/>
                </a:solidFill>
              </a:defRPr>
            </a:lvl3pPr>
            <a:lvl4pPr lvl="3" rtl="0">
              <a:spcBef>
                <a:spcPts val="0"/>
              </a:spcBef>
              <a:spcAft>
                <a:spcPts val="0"/>
              </a:spcAft>
              <a:buClr>
                <a:srgbClr val="333333"/>
              </a:buClr>
              <a:buSzPts val="1800"/>
              <a:buNone/>
              <a:defRPr sz="1800">
                <a:solidFill>
                  <a:srgbClr val="333333"/>
                </a:solidFill>
              </a:defRPr>
            </a:lvl4pPr>
            <a:lvl5pPr lvl="4" rtl="0">
              <a:spcBef>
                <a:spcPts val="0"/>
              </a:spcBef>
              <a:spcAft>
                <a:spcPts val="0"/>
              </a:spcAft>
              <a:buClr>
                <a:srgbClr val="333333"/>
              </a:buClr>
              <a:buSzPts val="1800"/>
              <a:buNone/>
              <a:defRPr sz="1800">
                <a:solidFill>
                  <a:srgbClr val="333333"/>
                </a:solidFill>
              </a:defRPr>
            </a:lvl5pPr>
            <a:lvl6pPr lvl="5" rtl="0">
              <a:spcBef>
                <a:spcPts val="0"/>
              </a:spcBef>
              <a:spcAft>
                <a:spcPts val="0"/>
              </a:spcAft>
              <a:buClr>
                <a:srgbClr val="333333"/>
              </a:buClr>
              <a:buSzPts val="1800"/>
              <a:buNone/>
              <a:defRPr sz="1800">
                <a:solidFill>
                  <a:srgbClr val="333333"/>
                </a:solidFill>
              </a:defRPr>
            </a:lvl6pPr>
            <a:lvl7pPr lvl="6" rtl="0">
              <a:spcBef>
                <a:spcPts val="0"/>
              </a:spcBef>
              <a:spcAft>
                <a:spcPts val="0"/>
              </a:spcAft>
              <a:buClr>
                <a:srgbClr val="333333"/>
              </a:buClr>
              <a:buSzPts val="1800"/>
              <a:buNone/>
              <a:defRPr sz="1800">
                <a:solidFill>
                  <a:srgbClr val="333333"/>
                </a:solidFill>
              </a:defRPr>
            </a:lvl7pPr>
            <a:lvl8pPr lvl="7" rtl="0">
              <a:spcBef>
                <a:spcPts val="0"/>
              </a:spcBef>
              <a:spcAft>
                <a:spcPts val="0"/>
              </a:spcAft>
              <a:buClr>
                <a:srgbClr val="333333"/>
              </a:buClr>
              <a:buSzPts val="1800"/>
              <a:buNone/>
              <a:defRPr sz="1800">
                <a:solidFill>
                  <a:srgbClr val="333333"/>
                </a:solidFill>
              </a:defRPr>
            </a:lvl8pPr>
            <a:lvl9pPr lvl="8" rtl="0">
              <a:spcBef>
                <a:spcPts val="0"/>
              </a:spcBef>
              <a:spcAft>
                <a:spcPts val="0"/>
              </a:spcAft>
              <a:buClr>
                <a:srgbClr val="333333"/>
              </a:buClr>
              <a:buSzPts val="1800"/>
              <a:buNone/>
              <a:defRPr sz="1800">
                <a:solidFill>
                  <a:srgbClr val="333333"/>
                </a:solidFill>
              </a:defRPr>
            </a:lvl9pPr>
          </a:lstStyle>
          <a:p>
            <a:pPr fontAlgn="auto"/>
            <a:r>
              <a:rPr lang="en" sz="2800">
                <a:solidFill>
                  <a:srgbClr val="0070C0"/>
                </a:solidFill>
                <a:latin typeface="Arial" panose="020B0604020202020204" pitchFamily="34" charset="0"/>
                <a:ea typeface="Raleway ExtraBold"/>
                <a:cs typeface="Arial" panose="020B0604020202020204" pitchFamily="34" charset="0"/>
                <a:sym typeface="Raleway ExtraBold"/>
              </a:rPr>
              <a:t>Energy Efficiency Services</a:t>
            </a:r>
            <a:endParaRPr lang="en-US" sz="2800">
              <a:solidFill>
                <a:srgbClr val="0070C0"/>
              </a:solidFill>
              <a:latin typeface="Arial" panose="020B0604020202020204" pitchFamily="34" charset="0"/>
              <a:ea typeface="Raleway ExtraBold"/>
              <a:cs typeface="Arial" panose="020B0604020202020204" pitchFamily="34" charset="0"/>
            </a:endParaRPr>
          </a:p>
        </p:txBody>
      </p:sp>
      <p:sp>
        <p:nvSpPr>
          <p:cNvPr id="12" name="TextBox 11">
            <a:extLst>
              <a:ext uri="{FF2B5EF4-FFF2-40B4-BE49-F238E27FC236}">
                <a16:creationId xmlns:a16="http://schemas.microsoft.com/office/drawing/2014/main" id="{83B361DC-34AB-4F33-A723-51831AB1E5F6}"/>
              </a:ext>
            </a:extLst>
          </p:cNvPr>
          <p:cNvSpPr txBox="1"/>
          <p:nvPr/>
        </p:nvSpPr>
        <p:spPr>
          <a:xfrm>
            <a:off x="543757" y="1949711"/>
            <a:ext cx="5865921" cy="3264483"/>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4546A"/>
                </a:solidFill>
                <a:effectLst/>
                <a:uLnTx/>
                <a:uFillTx/>
                <a:latin typeface="Arial" panose="020B0604020202020204"/>
                <a:ea typeface="+mn-ea"/>
                <a:cs typeface="+mn-cs"/>
              </a:rPr>
              <a:t>Education </a:t>
            </a:r>
            <a:r>
              <a:rPr kumimoji="0" lang="en-US" sz="2400" b="0" i="0" u="none" strike="noStrike" kern="1200" cap="none" spc="0" normalizeH="0" baseline="0" noProof="0" dirty="0">
                <a:ln>
                  <a:noFill/>
                </a:ln>
                <a:solidFill>
                  <a:schemeClr val="tx1">
                    <a:lumMod val="65000"/>
                    <a:lumOff val="35000"/>
                  </a:schemeClr>
                </a:solidFill>
                <a:effectLst/>
                <a:uLnTx/>
                <a:uFillTx/>
                <a:latin typeface="Arial" panose="020B0604020202020204"/>
                <a:ea typeface="+mn-ea"/>
                <a:cs typeface="+mn-cs"/>
              </a:rPr>
              <a:t>to help you understand your energy use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797979">
                  <a:lumMod val="50000"/>
                  <a:lumOff val="50000"/>
                </a:srgbClr>
              </a:solidFill>
              <a:effectLst/>
              <a:uLnTx/>
              <a:uFillTx/>
              <a:latin typeface="Arial" panose="020B0604020202020204"/>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B140"/>
                </a:solidFill>
                <a:effectLst/>
                <a:uLnTx/>
                <a:uFillTx/>
                <a:latin typeface="Arial" panose="020B0604020202020204"/>
                <a:ea typeface="+mn-ea"/>
                <a:cs typeface="+mn-cs"/>
              </a:rPr>
              <a:t>Incentives and Financing </a:t>
            </a:r>
            <a:r>
              <a:rPr kumimoji="0" lang="en-US" sz="2400" b="0" i="0" u="none" strike="noStrike" kern="1200" cap="none" spc="0" normalizeH="0" baseline="0" noProof="0" dirty="0">
                <a:ln>
                  <a:noFill/>
                </a:ln>
                <a:solidFill>
                  <a:schemeClr val="tx1">
                    <a:lumMod val="65000"/>
                    <a:lumOff val="35000"/>
                  </a:schemeClr>
                </a:solidFill>
                <a:effectLst/>
                <a:uLnTx/>
                <a:uFillTx/>
                <a:latin typeface="Arial" panose="020B0604020202020204"/>
                <a:ea typeface="+mn-ea"/>
                <a:cs typeface="+mn-cs"/>
              </a:rPr>
              <a:t>for balance of the selected measures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797979">
                  <a:lumMod val="50000"/>
                  <a:lumOff val="50000"/>
                </a:srgbClr>
              </a:solidFill>
              <a:effectLst/>
              <a:uLnTx/>
              <a:uFillTx/>
              <a:latin typeface="Arial" panose="020B0604020202020204"/>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7749"/>
                </a:solidFill>
                <a:effectLst/>
                <a:uLnTx/>
                <a:uFillTx/>
                <a:latin typeface="Arial" panose="020B0604020202020204"/>
                <a:ea typeface="+mn-lt"/>
                <a:cs typeface="Arial" panose="020B0604020202020204"/>
              </a:rPr>
              <a:t>Ease of Use </a:t>
            </a:r>
            <a:r>
              <a:rPr kumimoji="0" lang="en-US" sz="2400" b="0" i="0" u="none" strike="noStrike" kern="1200" cap="none" spc="0" normalizeH="0" baseline="0" noProof="0" dirty="0">
                <a:ln>
                  <a:noFill/>
                </a:ln>
                <a:solidFill>
                  <a:schemeClr val="tx1">
                    <a:lumMod val="65000"/>
                    <a:lumOff val="35000"/>
                  </a:schemeClr>
                </a:solidFill>
                <a:effectLst/>
                <a:uLnTx/>
                <a:uFillTx/>
                <a:latin typeface="Arial" panose="020B0604020202020204"/>
                <a:ea typeface="+mn-lt"/>
                <a:cs typeface="Arial" panose="020B0604020202020204"/>
              </a:rPr>
              <a:t>with a turnkey approach and qualified contractors</a:t>
            </a:r>
          </a:p>
        </p:txBody>
      </p:sp>
      <p:pic>
        <p:nvPicPr>
          <p:cNvPr id="7" name="Picture 6">
            <a:extLst>
              <a:ext uri="{FF2B5EF4-FFF2-40B4-BE49-F238E27FC236}">
                <a16:creationId xmlns:a16="http://schemas.microsoft.com/office/drawing/2014/main" id="{3FE0A12F-D0C9-4D8B-9C3C-F21B7F3DA8DC}"/>
              </a:ext>
            </a:extLst>
          </p:cNvPr>
          <p:cNvPicPr>
            <a:picLocks noChangeAspect="1"/>
          </p:cNvPicPr>
          <p:nvPr/>
        </p:nvPicPr>
        <p:blipFill>
          <a:blip r:embed="rId3"/>
          <a:stretch>
            <a:fillRect/>
          </a:stretch>
        </p:blipFill>
        <p:spPr>
          <a:xfrm>
            <a:off x="7296929" y="1405258"/>
            <a:ext cx="4580093" cy="4729212"/>
          </a:xfrm>
          <a:prstGeom prst="rect">
            <a:avLst/>
          </a:prstGeom>
        </p:spPr>
      </p:pic>
      <p:sp>
        <p:nvSpPr>
          <p:cNvPr id="11" name="Rectangle 10">
            <a:extLst>
              <a:ext uri="{FF2B5EF4-FFF2-40B4-BE49-F238E27FC236}">
                <a16:creationId xmlns:a16="http://schemas.microsoft.com/office/drawing/2014/main" id="{4BF3A3A6-ADF8-446D-B849-E6D75BFAAD5C}"/>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66F0EBE-F846-404F-97D7-7EF882AC0998}"/>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2580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E1F159E0-4FB2-4304-AB8C-6B11F434FDB1}"/>
              </a:ext>
            </a:extLst>
          </p:cNvPr>
          <p:cNvSpPr txBox="1">
            <a:spLocks/>
          </p:cNvSpPr>
          <p:nvPr/>
        </p:nvSpPr>
        <p:spPr bwMode="auto">
          <a:xfrm>
            <a:off x="9743422" y="642597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lgn="r"/>
            <a:fld id="{0B12063C-9A34-41FE-BD41-DD9A793D09C1}" type="slidenum">
              <a:rPr lang="en-GB" sz="1000"/>
              <a:pPr algn="r"/>
              <a:t>24</a:t>
            </a:fld>
            <a:endParaRPr lang="en-GB" sz="1000"/>
          </a:p>
        </p:txBody>
      </p:sp>
      <p:sp>
        <p:nvSpPr>
          <p:cNvPr id="8" name="Rectangle 7">
            <a:extLst>
              <a:ext uri="{FF2B5EF4-FFF2-40B4-BE49-F238E27FC236}">
                <a16:creationId xmlns:a16="http://schemas.microsoft.com/office/drawing/2014/main" id="{24807591-44BA-4F05-B98A-C11594F45E36}"/>
              </a:ext>
            </a:extLst>
          </p:cNvPr>
          <p:cNvSpPr/>
          <p:nvPr/>
        </p:nvSpPr>
        <p:spPr bwMode="auto">
          <a:xfrm>
            <a:off x="220718" y="158599"/>
            <a:ext cx="11750564" cy="1129862"/>
          </a:xfrm>
          <a:prstGeom prst="rect">
            <a:avLst/>
          </a:prstGeom>
          <a:solidFill>
            <a:schemeClr val="bg1">
              <a:lumMod val="9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MS PGothic" pitchFamily="34" charset="-128"/>
            </a:endParaRPr>
          </a:p>
        </p:txBody>
      </p:sp>
      <p:sp>
        <p:nvSpPr>
          <p:cNvPr id="10" name="Google Shape;283;p48">
            <a:extLst>
              <a:ext uri="{FF2B5EF4-FFF2-40B4-BE49-F238E27FC236}">
                <a16:creationId xmlns:a16="http://schemas.microsoft.com/office/drawing/2014/main" id="{05153843-DAB7-496E-ACDB-5489378C99C3}"/>
              </a:ext>
            </a:extLst>
          </p:cNvPr>
          <p:cNvSpPr txBox="1">
            <a:spLocks/>
          </p:cNvSpPr>
          <p:nvPr/>
        </p:nvSpPr>
        <p:spPr>
          <a:xfrm>
            <a:off x="440627" y="491375"/>
            <a:ext cx="8665200" cy="444600"/>
          </a:xfrm>
          <a:prstGeom prst="rect">
            <a:avLst/>
          </a:prstGeom>
        </p:spPr>
        <p:txBody>
          <a:bodyPr spcFirstLastPara="1" vert="horz" wrap="square" lIns="91425" tIns="91425" rIns="91425" bIns="91425" rtlCol="0" anchor="t" anchorCtr="0">
            <a:noAutofit/>
          </a:bodyPr>
          <a:lstStyle>
            <a:lvl1pPr lvl="0" algn="l" defTabSz="914400" rtl="0" eaLnBrk="1" latinLnBrk="0" hangingPunct="1">
              <a:lnSpc>
                <a:spcPct val="75000"/>
              </a:lnSpc>
              <a:spcBef>
                <a:spcPts val="0"/>
              </a:spcBef>
              <a:spcAft>
                <a:spcPts val="0"/>
              </a:spcAft>
              <a:buClr>
                <a:srgbClr val="333333"/>
              </a:buClr>
              <a:buSzPts val="1800"/>
              <a:buNone/>
              <a:defRPr sz="1800" b="1" kern="1200">
                <a:solidFill>
                  <a:srgbClr val="333333"/>
                </a:solidFill>
                <a:latin typeface="+mj-lt"/>
                <a:ea typeface="+mj-ea"/>
                <a:cs typeface="+mj-cs"/>
              </a:defRPr>
            </a:lvl1pPr>
            <a:lvl2pPr lvl="1" rtl="0">
              <a:spcBef>
                <a:spcPts val="0"/>
              </a:spcBef>
              <a:spcAft>
                <a:spcPts val="0"/>
              </a:spcAft>
              <a:buClr>
                <a:srgbClr val="333333"/>
              </a:buClr>
              <a:buSzPts val="1800"/>
              <a:buNone/>
              <a:defRPr sz="1800">
                <a:solidFill>
                  <a:srgbClr val="333333"/>
                </a:solidFill>
              </a:defRPr>
            </a:lvl2pPr>
            <a:lvl3pPr lvl="2" rtl="0">
              <a:spcBef>
                <a:spcPts val="0"/>
              </a:spcBef>
              <a:spcAft>
                <a:spcPts val="0"/>
              </a:spcAft>
              <a:buClr>
                <a:srgbClr val="333333"/>
              </a:buClr>
              <a:buSzPts val="1800"/>
              <a:buNone/>
              <a:defRPr sz="1800">
                <a:solidFill>
                  <a:srgbClr val="333333"/>
                </a:solidFill>
              </a:defRPr>
            </a:lvl3pPr>
            <a:lvl4pPr lvl="3" rtl="0">
              <a:spcBef>
                <a:spcPts val="0"/>
              </a:spcBef>
              <a:spcAft>
                <a:spcPts val="0"/>
              </a:spcAft>
              <a:buClr>
                <a:srgbClr val="333333"/>
              </a:buClr>
              <a:buSzPts val="1800"/>
              <a:buNone/>
              <a:defRPr sz="1800">
                <a:solidFill>
                  <a:srgbClr val="333333"/>
                </a:solidFill>
              </a:defRPr>
            </a:lvl4pPr>
            <a:lvl5pPr lvl="4" rtl="0">
              <a:spcBef>
                <a:spcPts val="0"/>
              </a:spcBef>
              <a:spcAft>
                <a:spcPts val="0"/>
              </a:spcAft>
              <a:buClr>
                <a:srgbClr val="333333"/>
              </a:buClr>
              <a:buSzPts val="1800"/>
              <a:buNone/>
              <a:defRPr sz="1800">
                <a:solidFill>
                  <a:srgbClr val="333333"/>
                </a:solidFill>
              </a:defRPr>
            </a:lvl5pPr>
            <a:lvl6pPr lvl="5" rtl="0">
              <a:spcBef>
                <a:spcPts val="0"/>
              </a:spcBef>
              <a:spcAft>
                <a:spcPts val="0"/>
              </a:spcAft>
              <a:buClr>
                <a:srgbClr val="333333"/>
              </a:buClr>
              <a:buSzPts val="1800"/>
              <a:buNone/>
              <a:defRPr sz="1800">
                <a:solidFill>
                  <a:srgbClr val="333333"/>
                </a:solidFill>
              </a:defRPr>
            </a:lvl6pPr>
            <a:lvl7pPr lvl="6" rtl="0">
              <a:spcBef>
                <a:spcPts val="0"/>
              </a:spcBef>
              <a:spcAft>
                <a:spcPts val="0"/>
              </a:spcAft>
              <a:buClr>
                <a:srgbClr val="333333"/>
              </a:buClr>
              <a:buSzPts val="1800"/>
              <a:buNone/>
              <a:defRPr sz="1800">
                <a:solidFill>
                  <a:srgbClr val="333333"/>
                </a:solidFill>
              </a:defRPr>
            </a:lvl7pPr>
            <a:lvl8pPr lvl="7" rtl="0">
              <a:spcBef>
                <a:spcPts val="0"/>
              </a:spcBef>
              <a:spcAft>
                <a:spcPts val="0"/>
              </a:spcAft>
              <a:buClr>
                <a:srgbClr val="333333"/>
              </a:buClr>
              <a:buSzPts val="1800"/>
              <a:buNone/>
              <a:defRPr sz="1800">
                <a:solidFill>
                  <a:srgbClr val="333333"/>
                </a:solidFill>
              </a:defRPr>
            </a:lvl8pPr>
            <a:lvl9pPr lvl="8" rtl="0">
              <a:spcBef>
                <a:spcPts val="0"/>
              </a:spcBef>
              <a:spcAft>
                <a:spcPts val="0"/>
              </a:spcAft>
              <a:buClr>
                <a:srgbClr val="333333"/>
              </a:buClr>
              <a:buSzPts val="1800"/>
              <a:buNone/>
              <a:defRPr sz="1800">
                <a:solidFill>
                  <a:srgbClr val="333333"/>
                </a:solidFill>
              </a:defRPr>
            </a:lvl9pPr>
          </a:lstStyle>
          <a:p>
            <a:pPr fontAlgn="auto"/>
            <a:r>
              <a:rPr lang="en" sz="2800" dirty="0">
                <a:solidFill>
                  <a:srgbClr val="0070C0"/>
                </a:solidFill>
                <a:latin typeface="Arial" panose="020B0604020202020204" pitchFamily="34" charset="0"/>
                <a:ea typeface="Raleway ExtraBold"/>
                <a:cs typeface="Arial" panose="020B0604020202020204" pitchFamily="34" charset="0"/>
                <a:sym typeface="Raleway ExtraBold"/>
              </a:rPr>
              <a:t>Do More. Save More.</a:t>
            </a:r>
            <a:endParaRPr lang="en-US" sz="2800" dirty="0">
              <a:solidFill>
                <a:srgbClr val="0070C0"/>
              </a:solidFill>
              <a:latin typeface="Arial" panose="020B0604020202020204" pitchFamily="34" charset="0"/>
              <a:ea typeface="Raleway ExtraBold"/>
              <a:cs typeface="Arial" panose="020B0604020202020204" pitchFamily="34" charset="0"/>
            </a:endParaRPr>
          </a:p>
        </p:txBody>
      </p:sp>
      <p:pic>
        <p:nvPicPr>
          <p:cNvPr id="5" name="Picture 4">
            <a:extLst>
              <a:ext uri="{FF2B5EF4-FFF2-40B4-BE49-F238E27FC236}">
                <a16:creationId xmlns:a16="http://schemas.microsoft.com/office/drawing/2014/main" id="{9750D8A6-C36A-48C2-80DF-246A25225E04}"/>
              </a:ext>
            </a:extLst>
          </p:cNvPr>
          <p:cNvPicPr>
            <a:picLocks noChangeAspect="1"/>
          </p:cNvPicPr>
          <p:nvPr/>
        </p:nvPicPr>
        <p:blipFill>
          <a:blip r:embed="rId3"/>
          <a:stretch>
            <a:fillRect/>
          </a:stretch>
        </p:blipFill>
        <p:spPr>
          <a:xfrm>
            <a:off x="659410" y="2216717"/>
            <a:ext cx="11217612" cy="3578662"/>
          </a:xfrm>
          <a:prstGeom prst="rect">
            <a:avLst/>
          </a:prstGeom>
        </p:spPr>
      </p:pic>
      <p:sp>
        <p:nvSpPr>
          <p:cNvPr id="11" name="Rectangle 10">
            <a:extLst>
              <a:ext uri="{FF2B5EF4-FFF2-40B4-BE49-F238E27FC236}">
                <a16:creationId xmlns:a16="http://schemas.microsoft.com/office/drawing/2014/main" id="{A8AD5D4E-A4B6-48AD-A034-0C0C45AB9809}"/>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AF859FB-2C9F-4E18-8E92-5082A494A13A}"/>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257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E1F159E0-4FB2-4304-AB8C-6B11F434FDB1}"/>
              </a:ext>
            </a:extLst>
          </p:cNvPr>
          <p:cNvSpPr txBox="1">
            <a:spLocks/>
          </p:cNvSpPr>
          <p:nvPr/>
        </p:nvSpPr>
        <p:spPr bwMode="auto">
          <a:xfrm>
            <a:off x="9743422" y="642597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lgn="r"/>
            <a:fld id="{0B12063C-9A34-41FE-BD41-DD9A793D09C1}" type="slidenum">
              <a:rPr lang="en-GB" sz="1000"/>
              <a:pPr algn="r"/>
              <a:t>25</a:t>
            </a:fld>
            <a:endParaRPr lang="en-GB" sz="1000"/>
          </a:p>
        </p:txBody>
      </p:sp>
      <p:sp>
        <p:nvSpPr>
          <p:cNvPr id="8" name="Rectangle 7">
            <a:extLst>
              <a:ext uri="{FF2B5EF4-FFF2-40B4-BE49-F238E27FC236}">
                <a16:creationId xmlns:a16="http://schemas.microsoft.com/office/drawing/2014/main" id="{24807591-44BA-4F05-B98A-C11594F45E36}"/>
              </a:ext>
            </a:extLst>
          </p:cNvPr>
          <p:cNvSpPr/>
          <p:nvPr/>
        </p:nvSpPr>
        <p:spPr bwMode="auto">
          <a:xfrm>
            <a:off x="220718" y="158599"/>
            <a:ext cx="11750564" cy="1129862"/>
          </a:xfrm>
          <a:prstGeom prst="rect">
            <a:avLst/>
          </a:prstGeom>
          <a:solidFill>
            <a:schemeClr val="bg1">
              <a:lumMod val="9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MS PGothic" pitchFamily="34" charset="-128"/>
            </a:endParaRPr>
          </a:p>
        </p:txBody>
      </p:sp>
      <p:sp>
        <p:nvSpPr>
          <p:cNvPr id="10" name="Google Shape;283;p48">
            <a:extLst>
              <a:ext uri="{FF2B5EF4-FFF2-40B4-BE49-F238E27FC236}">
                <a16:creationId xmlns:a16="http://schemas.microsoft.com/office/drawing/2014/main" id="{05153843-DAB7-496E-ACDB-5489378C99C3}"/>
              </a:ext>
            </a:extLst>
          </p:cNvPr>
          <p:cNvSpPr txBox="1">
            <a:spLocks/>
          </p:cNvSpPr>
          <p:nvPr/>
        </p:nvSpPr>
        <p:spPr>
          <a:xfrm>
            <a:off x="440627" y="491375"/>
            <a:ext cx="8665200" cy="444600"/>
          </a:xfrm>
          <a:prstGeom prst="rect">
            <a:avLst/>
          </a:prstGeom>
        </p:spPr>
        <p:txBody>
          <a:bodyPr spcFirstLastPara="1" vert="horz" wrap="square" lIns="91425" tIns="91425" rIns="91425" bIns="91425" rtlCol="0" anchor="t" anchorCtr="0">
            <a:noAutofit/>
          </a:bodyPr>
          <a:lstStyle>
            <a:lvl1pPr lvl="0" algn="l" defTabSz="914400" rtl="0" eaLnBrk="1" latinLnBrk="0" hangingPunct="1">
              <a:lnSpc>
                <a:spcPct val="75000"/>
              </a:lnSpc>
              <a:spcBef>
                <a:spcPts val="0"/>
              </a:spcBef>
              <a:spcAft>
                <a:spcPts val="0"/>
              </a:spcAft>
              <a:buClr>
                <a:srgbClr val="333333"/>
              </a:buClr>
              <a:buSzPts val="1800"/>
              <a:buNone/>
              <a:defRPr sz="1800" b="1" kern="1200">
                <a:solidFill>
                  <a:srgbClr val="333333"/>
                </a:solidFill>
                <a:latin typeface="+mj-lt"/>
                <a:ea typeface="+mj-ea"/>
                <a:cs typeface="+mj-cs"/>
              </a:defRPr>
            </a:lvl1pPr>
            <a:lvl2pPr lvl="1" rtl="0">
              <a:spcBef>
                <a:spcPts val="0"/>
              </a:spcBef>
              <a:spcAft>
                <a:spcPts val="0"/>
              </a:spcAft>
              <a:buClr>
                <a:srgbClr val="333333"/>
              </a:buClr>
              <a:buSzPts val="1800"/>
              <a:buNone/>
              <a:defRPr sz="1800">
                <a:solidFill>
                  <a:srgbClr val="333333"/>
                </a:solidFill>
              </a:defRPr>
            </a:lvl2pPr>
            <a:lvl3pPr lvl="2" rtl="0">
              <a:spcBef>
                <a:spcPts val="0"/>
              </a:spcBef>
              <a:spcAft>
                <a:spcPts val="0"/>
              </a:spcAft>
              <a:buClr>
                <a:srgbClr val="333333"/>
              </a:buClr>
              <a:buSzPts val="1800"/>
              <a:buNone/>
              <a:defRPr sz="1800">
                <a:solidFill>
                  <a:srgbClr val="333333"/>
                </a:solidFill>
              </a:defRPr>
            </a:lvl3pPr>
            <a:lvl4pPr lvl="3" rtl="0">
              <a:spcBef>
                <a:spcPts val="0"/>
              </a:spcBef>
              <a:spcAft>
                <a:spcPts val="0"/>
              </a:spcAft>
              <a:buClr>
                <a:srgbClr val="333333"/>
              </a:buClr>
              <a:buSzPts val="1800"/>
              <a:buNone/>
              <a:defRPr sz="1800">
                <a:solidFill>
                  <a:srgbClr val="333333"/>
                </a:solidFill>
              </a:defRPr>
            </a:lvl4pPr>
            <a:lvl5pPr lvl="4" rtl="0">
              <a:spcBef>
                <a:spcPts val="0"/>
              </a:spcBef>
              <a:spcAft>
                <a:spcPts val="0"/>
              </a:spcAft>
              <a:buClr>
                <a:srgbClr val="333333"/>
              </a:buClr>
              <a:buSzPts val="1800"/>
              <a:buNone/>
              <a:defRPr sz="1800">
                <a:solidFill>
                  <a:srgbClr val="333333"/>
                </a:solidFill>
              </a:defRPr>
            </a:lvl5pPr>
            <a:lvl6pPr lvl="5" rtl="0">
              <a:spcBef>
                <a:spcPts val="0"/>
              </a:spcBef>
              <a:spcAft>
                <a:spcPts val="0"/>
              </a:spcAft>
              <a:buClr>
                <a:srgbClr val="333333"/>
              </a:buClr>
              <a:buSzPts val="1800"/>
              <a:buNone/>
              <a:defRPr sz="1800">
                <a:solidFill>
                  <a:srgbClr val="333333"/>
                </a:solidFill>
              </a:defRPr>
            </a:lvl6pPr>
            <a:lvl7pPr lvl="6" rtl="0">
              <a:spcBef>
                <a:spcPts val="0"/>
              </a:spcBef>
              <a:spcAft>
                <a:spcPts val="0"/>
              </a:spcAft>
              <a:buClr>
                <a:srgbClr val="333333"/>
              </a:buClr>
              <a:buSzPts val="1800"/>
              <a:buNone/>
              <a:defRPr sz="1800">
                <a:solidFill>
                  <a:srgbClr val="333333"/>
                </a:solidFill>
              </a:defRPr>
            </a:lvl7pPr>
            <a:lvl8pPr lvl="7" rtl="0">
              <a:spcBef>
                <a:spcPts val="0"/>
              </a:spcBef>
              <a:spcAft>
                <a:spcPts val="0"/>
              </a:spcAft>
              <a:buClr>
                <a:srgbClr val="333333"/>
              </a:buClr>
              <a:buSzPts val="1800"/>
              <a:buNone/>
              <a:defRPr sz="1800">
                <a:solidFill>
                  <a:srgbClr val="333333"/>
                </a:solidFill>
              </a:defRPr>
            </a:lvl8pPr>
            <a:lvl9pPr lvl="8" rtl="0">
              <a:spcBef>
                <a:spcPts val="0"/>
              </a:spcBef>
              <a:spcAft>
                <a:spcPts val="0"/>
              </a:spcAft>
              <a:buClr>
                <a:srgbClr val="333333"/>
              </a:buClr>
              <a:buSzPts val="1800"/>
              <a:buNone/>
              <a:defRPr sz="1800">
                <a:solidFill>
                  <a:srgbClr val="333333"/>
                </a:solidFill>
              </a:defRPr>
            </a:lvl9pPr>
          </a:lstStyle>
          <a:p>
            <a:pPr fontAlgn="auto"/>
            <a:r>
              <a:rPr lang="en" sz="2800">
                <a:solidFill>
                  <a:srgbClr val="0070C0"/>
                </a:solidFill>
                <a:latin typeface="Arial" panose="020B0604020202020204" pitchFamily="34" charset="0"/>
                <a:ea typeface="Raleway ExtraBold"/>
                <a:cs typeface="Arial" panose="020B0604020202020204" pitchFamily="34" charset="0"/>
                <a:sym typeface="Raleway ExtraBold"/>
              </a:rPr>
              <a:t>Signing Up is Easy</a:t>
            </a:r>
            <a:endParaRPr lang="en-US" sz="2800">
              <a:solidFill>
                <a:srgbClr val="0070C0"/>
              </a:solidFill>
              <a:latin typeface="Arial" panose="020B0604020202020204" pitchFamily="34" charset="0"/>
              <a:ea typeface="Raleway ExtraBold"/>
              <a:cs typeface="Arial" panose="020B0604020202020204" pitchFamily="34" charset="0"/>
            </a:endParaRPr>
          </a:p>
        </p:txBody>
      </p:sp>
      <p:sp>
        <p:nvSpPr>
          <p:cNvPr id="13" name="Oval 12">
            <a:extLst>
              <a:ext uri="{FF2B5EF4-FFF2-40B4-BE49-F238E27FC236}">
                <a16:creationId xmlns:a16="http://schemas.microsoft.com/office/drawing/2014/main" id="{8E30E0D4-3A4A-4BA6-8BD3-426F99F3E0BC}"/>
              </a:ext>
            </a:extLst>
          </p:cNvPr>
          <p:cNvSpPr/>
          <p:nvPr/>
        </p:nvSpPr>
        <p:spPr>
          <a:xfrm>
            <a:off x="1152374" y="2317329"/>
            <a:ext cx="1921500" cy="1921500"/>
          </a:xfrm>
          <a:prstGeom prst="ellipse">
            <a:avLst/>
          </a:prstGeom>
          <a:solidFill>
            <a:srgbClr val="00AEEF"/>
          </a:solidFill>
          <a:ln>
            <a:noFill/>
          </a:ln>
          <a:effectLst/>
        </p:spPr>
      </p:sp>
      <p:sp>
        <p:nvSpPr>
          <p:cNvPr id="14" name="Rectangle 13" descr="Monthly calendar">
            <a:extLst>
              <a:ext uri="{FF2B5EF4-FFF2-40B4-BE49-F238E27FC236}">
                <a16:creationId xmlns:a16="http://schemas.microsoft.com/office/drawing/2014/main" id="{65AB6FD9-1936-4111-8772-02C0127E38B0}"/>
              </a:ext>
            </a:extLst>
          </p:cNvPr>
          <p:cNvSpPr/>
          <p:nvPr/>
        </p:nvSpPr>
        <p:spPr>
          <a:xfrm>
            <a:off x="1606299" y="2676716"/>
            <a:ext cx="1102500" cy="1102500"/>
          </a:xfrm>
          <a:prstGeom prst="rect">
            <a:avLst/>
          </a:prstGeom>
          <a:blipFill>
            <a:blip r:embed="rId3">
              <a:extLst>
                <a:ext uri="{96DAC541-7B7A-43D3-8B79-37D633B846F1}">
                  <asvg:svgBlip xmlns:asvg="http://schemas.microsoft.com/office/drawing/2016/SVG/main" r:embed="rId4"/>
                </a:ext>
              </a:extLst>
            </a:blip>
            <a:srcRect/>
            <a:stretch>
              <a:fillRect/>
            </a:stretch>
          </a:blipFill>
          <a:ln w="12700" cap="flat" cmpd="sng" algn="ctr">
            <a:solidFill>
              <a:srgbClr val="FFFFFF">
                <a:alpha val="0"/>
                <a:hueOff val="0"/>
                <a:satOff val="0"/>
                <a:lumOff val="0"/>
                <a:alphaOff val="0"/>
              </a:srgbClr>
            </a:solidFill>
            <a:prstDash val="solid"/>
            <a:miter lim="800000"/>
          </a:ln>
          <a:effectLst/>
        </p:spPr>
      </p:sp>
      <p:sp>
        <p:nvSpPr>
          <p:cNvPr id="15" name="Oval 14">
            <a:extLst>
              <a:ext uri="{FF2B5EF4-FFF2-40B4-BE49-F238E27FC236}">
                <a16:creationId xmlns:a16="http://schemas.microsoft.com/office/drawing/2014/main" id="{0DA0C21D-8A8C-4F2F-A472-57CCBE1D4F5F}"/>
              </a:ext>
            </a:extLst>
          </p:cNvPr>
          <p:cNvSpPr/>
          <p:nvPr/>
        </p:nvSpPr>
        <p:spPr>
          <a:xfrm>
            <a:off x="5129570" y="2335080"/>
            <a:ext cx="1921500" cy="1921500"/>
          </a:xfrm>
          <a:prstGeom prst="ellipse">
            <a:avLst/>
          </a:prstGeom>
          <a:solidFill>
            <a:srgbClr val="00B140"/>
          </a:solidFill>
          <a:ln>
            <a:noFill/>
          </a:ln>
          <a:effectLst/>
        </p:spPr>
      </p:sp>
      <p:sp>
        <p:nvSpPr>
          <p:cNvPr id="16" name="Rectangle 15" descr="Call center">
            <a:extLst>
              <a:ext uri="{FF2B5EF4-FFF2-40B4-BE49-F238E27FC236}">
                <a16:creationId xmlns:a16="http://schemas.microsoft.com/office/drawing/2014/main" id="{E9049BB3-0C40-4D88-B6BF-8ECD56CB630D}"/>
              </a:ext>
            </a:extLst>
          </p:cNvPr>
          <p:cNvSpPr/>
          <p:nvPr/>
        </p:nvSpPr>
        <p:spPr>
          <a:xfrm>
            <a:off x="5539070" y="2744580"/>
            <a:ext cx="1102500" cy="11025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rgbClr val="FFFFFF">
                <a:alpha val="0"/>
                <a:hueOff val="0"/>
                <a:satOff val="0"/>
                <a:lumOff val="0"/>
                <a:alphaOff val="0"/>
              </a:srgbClr>
            </a:solidFill>
            <a:prstDash val="solid"/>
            <a:miter lim="800000"/>
          </a:ln>
          <a:effectLst/>
        </p:spPr>
      </p:sp>
      <p:sp>
        <p:nvSpPr>
          <p:cNvPr id="17" name="Oval 16">
            <a:extLst>
              <a:ext uri="{FF2B5EF4-FFF2-40B4-BE49-F238E27FC236}">
                <a16:creationId xmlns:a16="http://schemas.microsoft.com/office/drawing/2014/main" id="{2EBDAD35-2E21-4E34-891B-E5D7FCBE2536}"/>
              </a:ext>
            </a:extLst>
          </p:cNvPr>
          <p:cNvSpPr/>
          <p:nvPr/>
        </p:nvSpPr>
        <p:spPr>
          <a:xfrm>
            <a:off x="8776992" y="2228552"/>
            <a:ext cx="1921500" cy="1921500"/>
          </a:xfrm>
          <a:prstGeom prst="ellipse">
            <a:avLst/>
          </a:prstGeom>
          <a:solidFill>
            <a:srgbClr val="11415B"/>
          </a:solidFill>
          <a:ln>
            <a:noFill/>
          </a:ln>
          <a:effectLst/>
        </p:spPr>
      </p:sp>
      <p:sp>
        <p:nvSpPr>
          <p:cNvPr id="18" name="Rectangle 17" descr="Checklist RTL">
            <a:extLst>
              <a:ext uri="{FF2B5EF4-FFF2-40B4-BE49-F238E27FC236}">
                <a16:creationId xmlns:a16="http://schemas.microsoft.com/office/drawing/2014/main" id="{864014AE-9459-4194-817B-C665C363E454}"/>
              </a:ext>
            </a:extLst>
          </p:cNvPr>
          <p:cNvSpPr/>
          <p:nvPr/>
        </p:nvSpPr>
        <p:spPr>
          <a:xfrm>
            <a:off x="9186492" y="2638052"/>
            <a:ext cx="1102500" cy="1102500"/>
          </a:xfrm>
          <a:prstGeom prst="rect">
            <a:avLst/>
          </a:prstGeom>
          <a:blipFill>
            <a:blip r:embed="rId7">
              <a:extLst>
                <a:ext uri="{96DAC541-7B7A-43D3-8B79-37D633B846F1}">
                  <asvg:svgBlip xmlns:asvg="http://schemas.microsoft.com/office/drawing/2016/SVG/main" r:embed="rId8"/>
                </a:ext>
              </a:extLst>
            </a:blip>
            <a:srcRect/>
            <a:stretch>
              <a:fillRect/>
            </a:stretch>
          </a:blipFill>
          <a:ln w="12700" cap="flat" cmpd="sng" algn="ctr">
            <a:solidFill>
              <a:srgbClr val="FFFFFF">
                <a:alpha val="0"/>
                <a:hueOff val="0"/>
                <a:satOff val="0"/>
                <a:lumOff val="0"/>
                <a:alphaOff val="0"/>
              </a:srgbClr>
            </a:solidFill>
            <a:prstDash val="solid"/>
            <a:miter lim="800000"/>
          </a:ln>
          <a:effectLst/>
        </p:spPr>
      </p:sp>
      <p:sp>
        <p:nvSpPr>
          <p:cNvPr id="20" name="TextBox 19">
            <a:extLst>
              <a:ext uri="{FF2B5EF4-FFF2-40B4-BE49-F238E27FC236}">
                <a16:creationId xmlns:a16="http://schemas.microsoft.com/office/drawing/2014/main" id="{539375B4-7CAF-4D82-8308-D31DAC2F1DAD}"/>
              </a:ext>
            </a:extLst>
          </p:cNvPr>
          <p:cNvSpPr txBox="1"/>
          <p:nvPr/>
        </p:nvSpPr>
        <p:spPr>
          <a:xfrm>
            <a:off x="434948" y="4528482"/>
            <a:ext cx="3039420" cy="923330"/>
          </a:xfrm>
          <a:prstGeom prst="rect">
            <a:avLst/>
          </a:prstGeom>
          <a:noFill/>
        </p:spPr>
        <p:txBody>
          <a:bodyPr wrap="square">
            <a:spAutoFit/>
          </a:bodyPr>
          <a:lstStyle/>
          <a:p>
            <a:pPr lvl="0" algn="ctr">
              <a:lnSpc>
                <a:spcPct val="100000"/>
              </a:lnSpc>
              <a:defRPr cap="all"/>
            </a:pPr>
            <a:r>
              <a:rPr lang="en-US" sz="1800" cap="none" baseline="0">
                <a:solidFill>
                  <a:schemeClr val="tx1">
                    <a:lumMod val="65000"/>
                    <a:lumOff val="35000"/>
                  </a:schemeClr>
                </a:solidFill>
                <a:cs typeface="Arial" panose="020B0604020202020204" pitchFamily="34" charset="0"/>
              </a:rPr>
              <a:t>Schedule a time to connect with an Eversource energy expert via phone</a:t>
            </a:r>
            <a:endParaRPr lang="en-US" sz="1800" cap="none" baseline="0">
              <a:solidFill>
                <a:schemeClr val="tx1">
                  <a:lumMod val="65000"/>
                  <a:lumOff val="35000"/>
                </a:schemeClr>
              </a:solidFill>
            </a:endParaRPr>
          </a:p>
        </p:txBody>
      </p:sp>
      <p:sp>
        <p:nvSpPr>
          <p:cNvPr id="22" name="TextBox 21">
            <a:extLst>
              <a:ext uri="{FF2B5EF4-FFF2-40B4-BE49-F238E27FC236}">
                <a16:creationId xmlns:a16="http://schemas.microsoft.com/office/drawing/2014/main" id="{164725A2-EFAE-439A-8E94-E1185717E0DF}"/>
              </a:ext>
            </a:extLst>
          </p:cNvPr>
          <p:cNvSpPr txBox="1"/>
          <p:nvPr/>
        </p:nvSpPr>
        <p:spPr>
          <a:xfrm>
            <a:off x="4486421" y="4582026"/>
            <a:ext cx="3355760" cy="1200329"/>
          </a:xfrm>
          <a:prstGeom prst="rect">
            <a:avLst/>
          </a:prstGeom>
          <a:noFill/>
        </p:spPr>
        <p:txBody>
          <a:bodyPr wrap="square">
            <a:spAutoFit/>
          </a:bodyPr>
          <a:lstStyle/>
          <a:p>
            <a:pPr lvl="0" algn="ctr">
              <a:lnSpc>
                <a:spcPct val="100000"/>
              </a:lnSpc>
              <a:defRPr cap="all"/>
            </a:pPr>
            <a:r>
              <a:rPr lang="en-US" sz="1800" cap="none" baseline="0">
                <a:solidFill>
                  <a:schemeClr val="tx1">
                    <a:lumMod val="65000"/>
                    <a:lumOff val="35000"/>
                  </a:schemeClr>
                </a:solidFill>
                <a:cs typeface="Arial" panose="020B0604020202020204" pitchFamily="34" charset="0"/>
              </a:rPr>
              <a:t>During your initial assessment, we’ll identify energy-saving opportunities and answer any questions</a:t>
            </a:r>
          </a:p>
        </p:txBody>
      </p:sp>
      <p:sp>
        <p:nvSpPr>
          <p:cNvPr id="24" name="TextBox 23">
            <a:extLst>
              <a:ext uri="{FF2B5EF4-FFF2-40B4-BE49-F238E27FC236}">
                <a16:creationId xmlns:a16="http://schemas.microsoft.com/office/drawing/2014/main" id="{FBE12B42-9609-4E1F-9EB6-A902D8AF4BF0}"/>
              </a:ext>
            </a:extLst>
          </p:cNvPr>
          <p:cNvSpPr txBox="1"/>
          <p:nvPr/>
        </p:nvSpPr>
        <p:spPr>
          <a:xfrm>
            <a:off x="8121732" y="4582026"/>
            <a:ext cx="3430014" cy="1754326"/>
          </a:xfrm>
          <a:prstGeom prst="rect">
            <a:avLst/>
          </a:prstGeom>
          <a:noFill/>
        </p:spPr>
        <p:txBody>
          <a:bodyPr wrap="square">
            <a:spAutoFit/>
          </a:bodyPr>
          <a:lstStyle/>
          <a:p>
            <a:pPr lvl="0" algn="ctr">
              <a:lnSpc>
                <a:spcPct val="100000"/>
              </a:lnSpc>
              <a:defRPr cap="all"/>
            </a:pPr>
            <a:r>
              <a:rPr lang="en-US" sz="1800" cap="none" baseline="0">
                <a:solidFill>
                  <a:schemeClr val="tx1">
                    <a:lumMod val="65000"/>
                    <a:lumOff val="35000"/>
                  </a:schemeClr>
                </a:solidFill>
                <a:cs typeface="Arial" panose="020B0604020202020204" pitchFamily="34" charset="0"/>
              </a:rPr>
              <a:t>We'll schedule an in-person audit when you're ready. Afterwards, you’ll get a detailed report of all the ways you can save your business money and energy</a:t>
            </a:r>
          </a:p>
        </p:txBody>
      </p:sp>
      <p:sp>
        <p:nvSpPr>
          <p:cNvPr id="19" name="Rectangle 18">
            <a:extLst>
              <a:ext uri="{FF2B5EF4-FFF2-40B4-BE49-F238E27FC236}">
                <a16:creationId xmlns:a16="http://schemas.microsoft.com/office/drawing/2014/main" id="{D1BCD77B-75DD-4745-A435-8C9C03E30F99}"/>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A1774BC-BE50-44CE-BB76-9E382049ADE8}"/>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2426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E1F159E0-4FB2-4304-AB8C-6B11F434FDB1}"/>
              </a:ext>
            </a:extLst>
          </p:cNvPr>
          <p:cNvSpPr txBox="1">
            <a:spLocks/>
          </p:cNvSpPr>
          <p:nvPr/>
        </p:nvSpPr>
        <p:spPr bwMode="auto">
          <a:xfrm>
            <a:off x="9743422" y="642597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lgn="r"/>
            <a:fld id="{0B12063C-9A34-41FE-BD41-DD9A793D09C1}" type="slidenum">
              <a:rPr lang="en-GB" sz="1000"/>
              <a:pPr algn="r"/>
              <a:t>26</a:t>
            </a:fld>
            <a:endParaRPr lang="en-GB" sz="1000"/>
          </a:p>
        </p:txBody>
      </p:sp>
      <p:sp>
        <p:nvSpPr>
          <p:cNvPr id="8" name="Rectangle 7">
            <a:extLst>
              <a:ext uri="{FF2B5EF4-FFF2-40B4-BE49-F238E27FC236}">
                <a16:creationId xmlns:a16="http://schemas.microsoft.com/office/drawing/2014/main" id="{24807591-44BA-4F05-B98A-C11594F45E36}"/>
              </a:ext>
            </a:extLst>
          </p:cNvPr>
          <p:cNvSpPr/>
          <p:nvPr/>
        </p:nvSpPr>
        <p:spPr bwMode="auto">
          <a:xfrm>
            <a:off x="220718" y="158599"/>
            <a:ext cx="11750564" cy="1129862"/>
          </a:xfrm>
          <a:prstGeom prst="rect">
            <a:avLst/>
          </a:prstGeom>
          <a:solidFill>
            <a:schemeClr val="bg1">
              <a:lumMod val="9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MS PGothic" pitchFamily="34" charset="-128"/>
            </a:endParaRPr>
          </a:p>
        </p:txBody>
      </p:sp>
      <p:sp>
        <p:nvSpPr>
          <p:cNvPr id="10" name="Google Shape;283;p48">
            <a:extLst>
              <a:ext uri="{FF2B5EF4-FFF2-40B4-BE49-F238E27FC236}">
                <a16:creationId xmlns:a16="http://schemas.microsoft.com/office/drawing/2014/main" id="{05153843-DAB7-496E-ACDB-5489378C99C3}"/>
              </a:ext>
            </a:extLst>
          </p:cNvPr>
          <p:cNvSpPr txBox="1">
            <a:spLocks/>
          </p:cNvSpPr>
          <p:nvPr/>
        </p:nvSpPr>
        <p:spPr>
          <a:xfrm>
            <a:off x="440627" y="491375"/>
            <a:ext cx="8665200" cy="444600"/>
          </a:xfrm>
          <a:prstGeom prst="rect">
            <a:avLst/>
          </a:prstGeom>
        </p:spPr>
        <p:txBody>
          <a:bodyPr spcFirstLastPara="1" vert="horz" wrap="square" lIns="91425" tIns="91425" rIns="91425" bIns="91425" rtlCol="0" anchor="t" anchorCtr="0">
            <a:noAutofit/>
          </a:bodyPr>
          <a:lstStyle>
            <a:lvl1pPr lvl="0" algn="l" defTabSz="914400" rtl="0" eaLnBrk="1" latinLnBrk="0" hangingPunct="1">
              <a:lnSpc>
                <a:spcPct val="75000"/>
              </a:lnSpc>
              <a:spcBef>
                <a:spcPts val="0"/>
              </a:spcBef>
              <a:spcAft>
                <a:spcPts val="0"/>
              </a:spcAft>
              <a:buClr>
                <a:srgbClr val="333333"/>
              </a:buClr>
              <a:buSzPts val="1800"/>
              <a:buNone/>
              <a:defRPr sz="1800" b="1" kern="1200">
                <a:solidFill>
                  <a:srgbClr val="333333"/>
                </a:solidFill>
                <a:latin typeface="+mj-lt"/>
                <a:ea typeface="+mj-ea"/>
                <a:cs typeface="+mj-cs"/>
              </a:defRPr>
            </a:lvl1pPr>
            <a:lvl2pPr lvl="1" rtl="0">
              <a:spcBef>
                <a:spcPts val="0"/>
              </a:spcBef>
              <a:spcAft>
                <a:spcPts val="0"/>
              </a:spcAft>
              <a:buClr>
                <a:srgbClr val="333333"/>
              </a:buClr>
              <a:buSzPts val="1800"/>
              <a:buNone/>
              <a:defRPr sz="1800">
                <a:solidFill>
                  <a:srgbClr val="333333"/>
                </a:solidFill>
              </a:defRPr>
            </a:lvl2pPr>
            <a:lvl3pPr lvl="2" rtl="0">
              <a:spcBef>
                <a:spcPts val="0"/>
              </a:spcBef>
              <a:spcAft>
                <a:spcPts val="0"/>
              </a:spcAft>
              <a:buClr>
                <a:srgbClr val="333333"/>
              </a:buClr>
              <a:buSzPts val="1800"/>
              <a:buNone/>
              <a:defRPr sz="1800">
                <a:solidFill>
                  <a:srgbClr val="333333"/>
                </a:solidFill>
              </a:defRPr>
            </a:lvl3pPr>
            <a:lvl4pPr lvl="3" rtl="0">
              <a:spcBef>
                <a:spcPts val="0"/>
              </a:spcBef>
              <a:spcAft>
                <a:spcPts val="0"/>
              </a:spcAft>
              <a:buClr>
                <a:srgbClr val="333333"/>
              </a:buClr>
              <a:buSzPts val="1800"/>
              <a:buNone/>
              <a:defRPr sz="1800">
                <a:solidFill>
                  <a:srgbClr val="333333"/>
                </a:solidFill>
              </a:defRPr>
            </a:lvl4pPr>
            <a:lvl5pPr lvl="4" rtl="0">
              <a:spcBef>
                <a:spcPts val="0"/>
              </a:spcBef>
              <a:spcAft>
                <a:spcPts val="0"/>
              </a:spcAft>
              <a:buClr>
                <a:srgbClr val="333333"/>
              </a:buClr>
              <a:buSzPts val="1800"/>
              <a:buNone/>
              <a:defRPr sz="1800">
                <a:solidFill>
                  <a:srgbClr val="333333"/>
                </a:solidFill>
              </a:defRPr>
            </a:lvl5pPr>
            <a:lvl6pPr lvl="5" rtl="0">
              <a:spcBef>
                <a:spcPts val="0"/>
              </a:spcBef>
              <a:spcAft>
                <a:spcPts val="0"/>
              </a:spcAft>
              <a:buClr>
                <a:srgbClr val="333333"/>
              </a:buClr>
              <a:buSzPts val="1800"/>
              <a:buNone/>
              <a:defRPr sz="1800">
                <a:solidFill>
                  <a:srgbClr val="333333"/>
                </a:solidFill>
              </a:defRPr>
            </a:lvl6pPr>
            <a:lvl7pPr lvl="6" rtl="0">
              <a:spcBef>
                <a:spcPts val="0"/>
              </a:spcBef>
              <a:spcAft>
                <a:spcPts val="0"/>
              </a:spcAft>
              <a:buClr>
                <a:srgbClr val="333333"/>
              </a:buClr>
              <a:buSzPts val="1800"/>
              <a:buNone/>
              <a:defRPr sz="1800">
                <a:solidFill>
                  <a:srgbClr val="333333"/>
                </a:solidFill>
              </a:defRPr>
            </a:lvl7pPr>
            <a:lvl8pPr lvl="7" rtl="0">
              <a:spcBef>
                <a:spcPts val="0"/>
              </a:spcBef>
              <a:spcAft>
                <a:spcPts val="0"/>
              </a:spcAft>
              <a:buClr>
                <a:srgbClr val="333333"/>
              </a:buClr>
              <a:buSzPts val="1800"/>
              <a:buNone/>
              <a:defRPr sz="1800">
                <a:solidFill>
                  <a:srgbClr val="333333"/>
                </a:solidFill>
              </a:defRPr>
            </a:lvl8pPr>
            <a:lvl9pPr lvl="8" rtl="0">
              <a:spcBef>
                <a:spcPts val="0"/>
              </a:spcBef>
              <a:spcAft>
                <a:spcPts val="0"/>
              </a:spcAft>
              <a:buClr>
                <a:srgbClr val="333333"/>
              </a:buClr>
              <a:buSzPts val="1800"/>
              <a:buNone/>
              <a:defRPr sz="1800">
                <a:solidFill>
                  <a:srgbClr val="333333"/>
                </a:solidFill>
              </a:defRPr>
            </a:lvl9pPr>
          </a:lstStyle>
          <a:p>
            <a:pPr fontAlgn="auto"/>
            <a:r>
              <a:rPr lang="en" sz="2800">
                <a:solidFill>
                  <a:srgbClr val="0070C0"/>
                </a:solidFill>
                <a:latin typeface="Arial" panose="020B0604020202020204" pitchFamily="34" charset="0"/>
                <a:ea typeface="Raleway ExtraBold"/>
                <a:cs typeface="Arial" panose="020B0604020202020204" pitchFamily="34" charset="0"/>
                <a:sym typeface="Raleway ExtraBold"/>
              </a:rPr>
              <a:t>Go Beyond Retrofits</a:t>
            </a:r>
            <a:endParaRPr lang="en-US" sz="2800">
              <a:solidFill>
                <a:srgbClr val="0070C0"/>
              </a:solidFill>
              <a:latin typeface="Arial" panose="020B0604020202020204" pitchFamily="34" charset="0"/>
              <a:ea typeface="Raleway ExtraBold"/>
              <a:cs typeface="Arial" panose="020B0604020202020204" pitchFamily="34" charset="0"/>
            </a:endParaRPr>
          </a:p>
        </p:txBody>
      </p:sp>
      <p:pic>
        <p:nvPicPr>
          <p:cNvPr id="4" name="Picture 3">
            <a:extLst>
              <a:ext uri="{FF2B5EF4-FFF2-40B4-BE49-F238E27FC236}">
                <a16:creationId xmlns:a16="http://schemas.microsoft.com/office/drawing/2014/main" id="{B3B275BF-95B8-44F9-BE96-DC64E349E90C}"/>
              </a:ext>
            </a:extLst>
          </p:cNvPr>
          <p:cNvPicPr>
            <a:picLocks noChangeAspect="1"/>
          </p:cNvPicPr>
          <p:nvPr/>
        </p:nvPicPr>
        <p:blipFill>
          <a:blip r:embed="rId3"/>
          <a:stretch>
            <a:fillRect/>
          </a:stretch>
        </p:blipFill>
        <p:spPr>
          <a:xfrm>
            <a:off x="1146639" y="1537487"/>
            <a:ext cx="10236071" cy="4639458"/>
          </a:xfrm>
          <a:prstGeom prst="rect">
            <a:avLst/>
          </a:prstGeom>
        </p:spPr>
      </p:pic>
      <p:sp>
        <p:nvSpPr>
          <p:cNvPr id="11" name="Rectangle 10">
            <a:extLst>
              <a:ext uri="{FF2B5EF4-FFF2-40B4-BE49-F238E27FC236}">
                <a16:creationId xmlns:a16="http://schemas.microsoft.com/office/drawing/2014/main" id="{DBE59E93-3BE6-47FC-9699-1C26F49D58FF}"/>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FBFC651-06A9-46F3-9FF0-D7D40CC0B3E6}"/>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6025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E1F159E0-4FB2-4304-AB8C-6B11F434FDB1}"/>
              </a:ext>
            </a:extLst>
          </p:cNvPr>
          <p:cNvSpPr txBox="1">
            <a:spLocks/>
          </p:cNvSpPr>
          <p:nvPr/>
        </p:nvSpPr>
        <p:spPr bwMode="auto">
          <a:xfrm>
            <a:off x="9743422" y="6425971"/>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lgn="r"/>
            <a:fld id="{0B12063C-9A34-41FE-BD41-DD9A793D09C1}" type="slidenum">
              <a:rPr lang="en-GB" sz="1000"/>
              <a:pPr algn="r"/>
              <a:t>27</a:t>
            </a:fld>
            <a:endParaRPr lang="en-GB" sz="1000"/>
          </a:p>
        </p:txBody>
      </p:sp>
      <p:sp>
        <p:nvSpPr>
          <p:cNvPr id="8" name="Rectangle 7">
            <a:extLst>
              <a:ext uri="{FF2B5EF4-FFF2-40B4-BE49-F238E27FC236}">
                <a16:creationId xmlns:a16="http://schemas.microsoft.com/office/drawing/2014/main" id="{24807591-44BA-4F05-B98A-C11594F45E36}"/>
              </a:ext>
            </a:extLst>
          </p:cNvPr>
          <p:cNvSpPr/>
          <p:nvPr/>
        </p:nvSpPr>
        <p:spPr bwMode="auto">
          <a:xfrm>
            <a:off x="220718" y="148744"/>
            <a:ext cx="11750564" cy="1129862"/>
          </a:xfrm>
          <a:prstGeom prst="rect">
            <a:avLst/>
          </a:prstGeom>
          <a:solidFill>
            <a:schemeClr val="bg1">
              <a:lumMod val="9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MS PGothic" pitchFamily="34" charset="-128"/>
            </a:endParaRPr>
          </a:p>
        </p:txBody>
      </p:sp>
      <p:sp>
        <p:nvSpPr>
          <p:cNvPr id="10" name="Google Shape;283;p48">
            <a:extLst>
              <a:ext uri="{FF2B5EF4-FFF2-40B4-BE49-F238E27FC236}">
                <a16:creationId xmlns:a16="http://schemas.microsoft.com/office/drawing/2014/main" id="{05153843-DAB7-496E-ACDB-5489378C99C3}"/>
              </a:ext>
            </a:extLst>
          </p:cNvPr>
          <p:cNvSpPr txBox="1">
            <a:spLocks/>
          </p:cNvSpPr>
          <p:nvPr/>
        </p:nvSpPr>
        <p:spPr>
          <a:xfrm>
            <a:off x="440627" y="491375"/>
            <a:ext cx="8665200" cy="444600"/>
          </a:xfrm>
          <a:prstGeom prst="rect">
            <a:avLst/>
          </a:prstGeom>
        </p:spPr>
        <p:txBody>
          <a:bodyPr spcFirstLastPara="1" vert="horz" wrap="square" lIns="91425" tIns="91425" rIns="91425" bIns="91425" rtlCol="0" anchor="t" anchorCtr="0">
            <a:noAutofit/>
          </a:bodyPr>
          <a:lstStyle>
            <a:lvl1pPr lvl="0" algn="l" defTabSz="914400" rtl="0" eaLnBrk="1" latinLnBrk="0" hangingPunct="1">
              <a:lnSpc>
                <a:spcPct val="75000"/>
              </a:lnSpc>
              <a:spcBef>
                <a:spcPts val="0"/>
              </a:spcBef>
              <a:spcAft>
                <a:spcPts val="0"/>
              </a:spcAft>
              <a:buClr>
                <a:srgbClr val="333333"/>
              </a:buClr>
              <a:buSzPts val="1800"/>
              <a:buNone/>
              <a:defRPr sz="1800" b="1" kern="1200">
                <a:solidFill>
                  <a:srgbClr val="333333"/>
                </a:solidFill>
                <a:latin typeface="+mj-lt"/>
                <a:ea typeface="+mj-ea"/>
                <a:cs typeface="+mj-cs"/>
              </a:defRPr>
            </a:lvl1pPr>
            <a:lvl2pPr lvl="1" rtl="0">
              <a:spcBef>
                <a:spcPts val="0"/>
              </a:spcBef>
              <a:spcAft>
                <a:spcPts val="0"/>
              </a:spcAft>
              <a:buClr>
                <a:srgbClr val="333333"/>
              </a:buClr>
              <a:buSzPts val="1800"/>
              <a:buNone/>
              <a:defRPr sz="1800">
                <a:solidFill>
                  <a:srgbClr val="333333"/>
                </a:solidFill>
              </a:defRPr>
            </a:lvl2pPr>
            <a:lvl3pPr lvl="2" rtl="0">
              <a:spcBef>
                <a:spcPts val="0"/>
              </a:spcBef>
              <a:spcAft>
                <a:spcPts val="0"/>
              </a:spcAft>
              <a:buClr>
                <a:srgbClr val="333333"/>
              </a:buClr>
              <a:buSzPts val="1800"/>
              <a:buNone/>
              <a:defRPr sz="1800">
                <a:solidFill>
                  <a:srgbClr val="333333"/>
                </a:solidFill>
              </a:defRPr>
            </a:lvl3pPr>
            <a:lvl4pPr lvl="3" rtl="0">
              <a:spcBef>
                <a:spcPts val="0"/>
              </a:spcBef>
              <a:spcAft>
                <a:spcPts val="0"/>
              </a:spcAft>
              <a:buClr>
                <a:srgbClr val="333333"/>
              </a:buClr>
              <a:buSzPts val="1800"/>
              <a:buNone/>
              <a:defRPr sz="1800">
                <a:solidFill>
                  <a:srgbClr val="333333"/>
                </a:solidFill>
              </a:defRPr>
            </a:lvl4pPr>
            <a:lvl5pPr lvl="4" rtl="0">
              <a:spcBef>
                <a:spcPts val="0"/>
              </a:spcBef>
              <a:spcAft>
                <a:spcPts val="0"/>
              </a:spcAft>
              <a:buClr>
                <a:srgbClr val="333333"/>
              </a:buClr>
              <a:buSzPts val="1800"/>
              <a:buNone/>
              <a:defRPr sz="1800">
                <a:solidFill>
                  <a:srgbClr val="333333"/>
                </a:solidFill>
              </a:defRPr>
            </a:lvl5pPr>
            <a:lvl6pPr lvl="5" rtl="0">
              <a:spcBef>
                <a:spcPts val="0"/>
              </a:spcBef>
              <a:spcAft>
                <a:spcPts val="0"/>
              </a:spcAft>
              <a:buClr>
                <a:srgbClr val="333333"/>
              </a:buClr>
              <a:buSzPts val="1800"/>
              <a:buNone/>
              <a:defRPr sz="1800">
                <a:solidFill>
                  <a:srgbClr val="333333"/>
                </a:solidFill>
              </a:defRPr>
            </a:lvl6pPr>
            <a:lvl7pPr lvl="6" rtl="0">
              <a:spcBef>
                <a:spcPts val="0"/>
              </a:spcBef>
              <a:spcAft>
                <a:spcPts val="0"/>
              </a:spcAft>
              <a:buClr>
                <a:srgbClr val="333333"/>
              </a:buClr>
              <a:buSzPts val="1800"/>
              <a:buNone/>
              <a:defRPr sz="1800">
                <a:solidFill>
                  <a:srgbClr val="333333"/>
                </a:solidFill>
              </a:defRPr>
            </a:lvl7pPr>
            <a:lvl8pPr lvl="7" rtl="0">
              <a:spcBef>
                <a:spcPts val="0"/>
              </a:spcBef>
              <a:spcAft>
                <a:spcPts val="0"/>
              </a:spcAft>
              <a:buClr>
                <a:srgbClr val="333333"/>
              </a:buClr>
              <a:buSzPts val="1800"/>
              <a:buNone/>
              <a:defRPr sz="1800">
                <a:solidFill>
                  <a:srgbClr val="333333"/>
                </a:solidFill>
              </a:defRPr>
            </a:lvl8pPr>
            <a:lvl9pPr lvl="8" rtl="0">
              <a:spcBef>
                <a:spcPts val="0"/>
              </a:spcBef>
              <a:spcAft>
                <a:spcPts val="0"/>
              </a:spcAft>
              <a:buClr>
                <a:srgbClr val="333333"/>
              </a:buClr>
              <a:buSzPts val="1800"/>
              <a:buNone/>
              <a:defRPr sz="1800">
                <a:solidFill>
                  <a:srgbClr val="333333"/>
                </a:solidFill>
              </a:defRPr>
            </a:lvl9pPr>
          </a:lstStyle>
          <a:p>
            <a:pPr fontAlgn="auto"/>
            <a:r>
              <a:rPr lang="en" sz="2800">
                <a:solidFill>
                  <a:srgbClr val="0070C0"/>
                </a:solidFill>
                <a:latin typeface="Arial" panose="020B0604020202020204" pitchFamily="34" charset="0"/>
                <a:ea typeface="Raleway ExtraBold"/>
                <a:cs typeface="Arial" panose="020B0604020202020204" pitchFamily="34" charset="0"/>
                <a:sym typeface="Raleway ExtraBold"/>
              </a:rPr>
              <a:t>How to Apply</a:t>
            </a:r>
            <a:endParaRPr lang="en-US" sz="2800">
              <a:solidFill>
                <a:srgbClr val="0070C0"/>
              </a:solidFill>
              <a:latin typeface="Arial" panose="020B0604020202020204" pitchFamily="34" charset="0"/>
              <a:ea typeface="Raleway ExtraBold"/>
              <a:cs typeface="Arial" panose="020B0604020202020204" pitchFamily="34" charset="0"/>
            </a:endParaRPr>
          </a:p>
        </p:txBody>
      </p:sp>
      <p:sp>
        <p:nvSpPr>
          <p:cNvPr id="11" name="Text Placeholder 7">
            <a:extLst>
              <a:ext uri="{FF2B5EF4-FFF2-40B4-BE49-F238E27FC236}">
                <a16:creationId xmlns:a16="http://schemas.microsoft.com/office/drawing/2014/main" id="{23D59199-B037-407F-B52E-75D88C26DEA3}"/>
              </a:ext>
            </a:extLst>
          </p:cNvPr>
          <p:cNvSpPr txBox="1">
            <a:spLocks/>
          </p:cNvSpPr>
          <p:nvPr/>
        </p:nvSpPr>
        <p:spPr>
          <a:xfrm>
            <a:off x="4072128" y="3006179"/>
            <a:ext cx="7437120" cy="3914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000" b="1" kern="1200">
                <a:solidFill>
                  <a:schemeClr val="accent3"/>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kumimoji="0" lang="en-US" sz="3600" b="1" i="0" strike="noStrike" kern="1200" cap="none" spc="0" normalizeH="0" baseline="0" noProof="0">
                <a:ln>
                  <a:noFill/>
                </a:ln>
                <a:solidFill>
                  <a:srgbClr val="006D22"/>
                </a:solidFill>
                <a:effectLst/>
                <a:uLnTx/>
                <a:uFillTx/>
                <a:latin typeface="Arial" panose="020B0604020202020204" pitchFamily="34" charset="0"/>
                <a:cs typeface="Arial" panose="020B0604020202020204" pitchFamily="34" charset="0"/>
              </a:rPr>
              <a:t>866-554-6025</a:t>
            </a:r>
            <a:endParaRPr lang="en-US" sz="3600">
              <a:solidFill>
                <a:srgbClr val="007749"/>
              </a:solidFill>
              <a:latin typeface="Arial" panose="020B0604020202020204" pitchFamily="34" charset="0"/>
              <a:cs typeface="Arial" panose="020B0604020202020204" pitchFamily="34" charset="0"/>
            </a:endParaRPr>
          </a:p>
        </p:txBody>
      </p:sp>
      <p:sp>
        <p:nvSpPr>
          <p:cNvPr id="13" name="Text Placeholder 2">
            <a:extLst>
              <a:ext uri="{FF2B5EF4-FFF2-40B4-BE49-F238E27FC236}">
                <a16:creationId xmlns:a16="http://schemas.microsoft.com/office/drawing/2014/main" id="{6DB21B41-423C-4789-AE43-DAC3F0039CC9}"/>
              </a:ext>
            </a:extLst>
          </p:cNvPr>
          <p:cNvSpPr txBox="1">
            <a:spLocks/>
          </p:cNvSpPr>
          <p:nvPr/>
        </p:nvSpPr>
        <p:spPr>
          <a:xfrm>
            <a:off x="4714223" y="2185479"/>
            <a:ext cx="6095999" cy="60731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lumMod val="50000"/>
                    <a:lumOff val="50000"/>
                  </a:schemeClr>
                </a:solidFill>
                <a:latin typeface="+mn-lt"/>
                <a:ea typeface="+mn-ea"/>
                <a:cs typeface="+mn-cs"/>
              </a:defRPr>
            </a:lvl1pPr>
            <a:lvl2pPr marL="685800" indent="-228600" algn="ctr"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4000" b="1">
                <a:solidFill>
                  <a:srgbClr val="797979"/>
                </a:solidFill>
                <a:latin typeface="Arial" panose="020B0604020202020204"/>
              </a:rPr>
              <a:t>Contact us at</a:t>
            </a:r>
          </a:p>
        </p:txBody>
      </p:sp>
      <p:sp>
        <p:nvSpPr>
          <p:cNvPr id="14" name="Text Placeholder 1">
            <a:extLst>
              <a:ext uri="{FF2B5EF4-FFF2-40B4-BE49-F238E27FC236}">
                <a16:creationId xmlns:a16="http://schemas.microsoft.com/office/drawing/2014/main" id="{AFBB0696-5F41-4932-B69A-23BD7CB70A12}"/>
              </a:ext>
            </a:extLst>
          </p:cNvPr>
          <p:cNvSpPr txBox="1">
            <a:spLocks/>
          </p:cNvSpPr>
          <p:nvPr/>
        </p:nvSpPr>
        <p:spPr>
          <a:xfrm>
            <a:off x="6054181" y="3818902"/>
            <a:ext cx="3484562" cy="3914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lumMod val="50000"/>
                    <a:lumOff val="5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ctr"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797979"/>
                </a:solidFill>
                <a:effectLst/>
                <a:uLnTx/>
                <a:uFillTx/>
                <a:latin typeface="Arial" panose="020B0604020202020204"/>
                <a:ea typeface="+mn-ea"/>
                <a:cs typeface="+mn-cs"/>
              </a:rPr>
              <a:t>efficiencynh@Eversource.com </a:t>
            </a:r>
          </a:p>
        </p:txBody>
      </p:sp>
      <p:sp>
        <p:nvSpPr>
          <p:cNvPr id="15" name="TextBox 14">
            <a:extLst>
              <a:ext uri="{FF2B5EF4-FFF2-40B4-BE49-F238E27FC236}">
                <a16:creationId xmlns:a16="http://schemas.microsoft.com/office/drawing/2014/main" id="{F65FFE49-0875-4433-B339-A2D04DEC0BE9}"/>
              </a:ext>
            </a:extLst>
          </p:cNvPr>
          <p:cNvSpPr txBox="1"/>
          <p:nvPr/>
        </p:nvSpPr>
        <p:spPr>
          <a:xfrm>
            <a:off x="6150864" y="4370015"/>
            <a:ext cx="3279648" cy="523220"/>
          </a:xfrm>
          <a:prstGeom prst="rect">
            <a:avLst/>
          </a:prstGeom>
          <a:noFill/>
        </p:spPr>
        <p:txBody>
          <a:bodyPr wrap="square">
            <a:spAutoFit/>
          </a:bodyPr>
          <a:lstStyle/>
          <a:p>
            <a:pPr algn="ctr" fontAlgn="auto">
              <a:spcBef>
                <a:spcPts val="0"/>
              </a:spcBef>
              <a:spcAft>
                <a:spcPts val="0"/>
              </a:spcAft>
            </a:pPr>
            <a:r>
              <a:rPr lang="en-US" sz="2800" b="1">
                <a:solidFill>
                  <a:srgbClr val="007749"/>
                </a:solidFill>
                <a:latin typeface="Arial" panose="020B0604020202020204"/>
                <a:ea typeface="+mn-ea"/>
              </a:rPr>
              <a:t>NHSaves.com</a:t>
            </a:r>
          </a:p>
        </p:txBody>
      </p:sp>
      <p:pic>
        <p:nvPicPr>
          <p:cNvPr id="6" name="Picture 5">
            <a:extLst>
              <a:ext uri="{FF2B5EF4-FFF2-40B4-BE49-F238E27FC236}">
                <a16:creationId xmlns:a16="http://schemas.microsoft.com/office/drawing/2014/main" id="{CBD443B3-EC82-4895-B957-7BC170144594}"/>
              </a:ext>
            </a:extLst>
          </p:cNvPr>
          <p:cNvPicPr>
            <a:picLocks noChangeAspect="1"/>
          </p:cNvPicPr>
          <p:nvPr/>
        </p:nvPicPr>
        <p:blipFill>
          <a:blip r:embed="rId3"/>
          <a:stretch>
            <a:fillRect/>
          </a:stretch>
        </p:blipFill>
        <p:spPr>
          <a:xfrm>
            <a:off x="910976" y="1786654"/>
            <a:ext cx="3484562" cy="4455922"/>
          </a:xfrm>
          <a:prstGeom prst="rect">
            <a:avLst/>
          </a:prstGeom>
        </p:spPr>
      </p:pic>
      <p:sp>
        <p:nvSpPr>
          <p:cNvPr id="12" name="Rectangle 11">
            <a:extLst>
              <a:ext uri="{FF2B5EF4-FFF2-40B4-BE49-F238E27FC236}">
                <a16:creationId xmlns:a16="http://schemas.microsoft.com/office/drawing/2014/main" id="{CB7E8D47-3EDA-4B74-B01C-7657E9B5F6D7}"/>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F5B5C52-7D8C-45F2-BB35-D855B2783033}"/>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70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217BAE40-63D7-4CEB-B2CF-F8944DAFC0F0}"/>
              </a:ext>
            </a:extLst>
          </p:cNvPr>
          <p:cNvSpPr>
            <a:spLocks noGrp="1"/>
          </p:cNvSpPr>
          <p:nvPr>
            <p:ph idx="1"/>
          </p:nvPr>
        </p:nvSpPr>
        <p:spPr>
          <a:xfrm>
            <a:off x="424076" y="1485379"/>
            <a:ext cx="11356798" cy="4610303"/>
          </a:xfrm>
        </p:spPr>
        <p:txBody>
          <a:bodyPr/>
          <a:lstStyle/>
          <a:p>
            <a:pPr>
              <a:spcAft>
                <a:spcPts val="1000"/>
              </a:spcAft>
              <a:buClr>
                <a:srgbClr val="0070C0"/>
              </a:buClr>
              <a:buFont typeface="Wingdings" panose="05000000000000000000" pitchFamily="2" charset="2"/>
              <a:buChar char="§"/>
            </a:pPr>
            <a:r>
              <a:rPr lang="en-US" sz="2000">
                <a:solidFill>
                  <a:schemeClr val="bg2"/>
                </a:solidFill>
                <a:latin typeface="Arial"/>
                <a:cs typeface="Arial"/>
              </a:rPr>
              <a:t>We work one-on-one with customers to guide them to the payment plan or program that best meets their needs.</a:t>
            </a:r>
          </a:p>
          <a:p>
            <a:pPr>
              <a:spcAft>
                <a:spcPts val="1000"/>
              </a:spcAft>
              <a:buClr>
                <a:srgbClr val="0070C0"/>
              </a:buClr>
              <a:buFont typeface="Wingdings" panose="05000000000000000000" pitchFamily="2" charset="2"/>
              <a:buChar char="§"/>
            </a:pPr>
            <a:endParaRPr lang="en-US" sz="2000">
              <a:solidFill>
                <a:schemeClr val="bg2"/>
              </a:solidFill>
              <a:latin typeface="Arial"/>
              <a:cs typeface="Arial"/>
            </a:endParaRPr>
          </a:p>
          <a:p>
            <a:pPr marL="285750" lvl="1" indent="-285750">
              <a:spcAft>
                <a:spcPts val="1000"/>
              </a:spcAft>
              <a:buClr>
                <a:srgbClr val="0070C0"/>
              </a:buClr>
              <a:buFont typeface="Wingdings" panose="05000000000000000000" pitchFamily="2" charset="2"/>
              <a:buChar char="§"/>
            </a:pPr>
            <a:r>
              <a:rPr lang="en-US" sz="2000">
                <a:solidFill>
                  <a:schemeClr val="bg2"/>
                </a:solidFill>
                <a:latin typeface="Arial"/>
                <a:cs typeface="Arial"/>
              </a:rPr>
              <a:t>We offer special programs to lower monthly bills, reduce past due balances and protect from disconnection.</a:t>
            </a:r>
          </a:p>
          <a:p>
            <a:pPr marL="285750" lvl="1" indent="-285750">
              <a:spcAft>
                <a:spcPts val="1000"/>
              </a:spcAft>
              <a:buClr>
                <a:srgbClr val="0070C0"/>
              </a:buClr>
              <a:buFont typeface="Wingdings" panose="05000000000000000000" pitchFamily="2" charset="2"/>
              <a:buChar char="§"/>
            </a:pPr>
            <a:endParaRPr lang="en-US" sz="2000">
              <a:solidFill>
                <a:schemeClr val="bg2"/>
              </a:solidFill>
              <a:latin typeface="Arial"/>
              <a:cs typeface="Arial"/>
            </a:endParaRPr>
          </a:p>
          <a:p>
            <a:pPr>
              <a:spcAft>
                <a:spcPts val="1000"/>
              </a:spcAft>
              <a:buClr>
                <a:srgbClr val="0070C0"/>
              </a:buClr>
              <a:buFont typeface="Wingdings" panose="05000000000000000000" pitchFamily="2" charset="2"/>
              <a:buChar char="§"/>
            </a:pPr>
            <a:r>
              <a:rPr lang="en-US" sz="2000">
                <a:solidFill>
                  <a:schemeClr val="bg2"/>
                </a:solidFill>
                <a:latin typeface="Arial"/>
                <a:cs typeface="Arial"/>
              </a:rPr>
              <a:t>Energy efficiency programs help customers save money on their bill and manage energy use. No-cost services are available to eligible customers. </a:t>
            </a:r>
          </a:p>
          <a:p>
            <a:pPr>
              <a:spcAft>
                <a:spcPts val="1000"/>
              </a:spcAft>
              <a:buClr>
                <a:srgbClr val="0070C0"/>
              </a:buClr>
              <a:buFont typeface="Wingdings" panose="05000000000000000000" pitchFamily="2" charset="2"/>
              <a:buChar char="§"/>
            </a:pPr>
            <a:endParaRPr lang="en-US" sz="2000">
              <a:solidFill>
                <a:schemeClr val="bg2"/>
              </a:solidFill>
            </a:endParaRPr>
          </a:p>
          <a:p>
            <a:pPr>
              <a:spcAft>
                <a:spcPts val="1000"/>
              </a:spcAft>
              <a:buClr>
                <a:srgbClr val="0070C0"/>
              </a:buClr>
              <a:buFont typeface="Wingdings" panose="05000000000000000000" pitchFamily="2" charset="2"/>
              <a:buChar char="§"/>
            </a:pPr>
            <a:r>
              <a:rPr lang="en-US" sz="2000">
                <a:solidFill>
                  <a:schemeClr val="bg2"/>
                </a:solidFill>
                <a:latin typeface="Arial"/>
                <a:cs typeface="Arial"/>
              </a:rPr>
              <a:t>We encourage all customers to call us or visit Eversource.com/</a:t>
            </a:r>
            <a:r>
              <a:rPr lang="en-US" sz="2000" err="1">
                <a:solidFill>
                  <a:schemeClr val="bg2"/>
                </a:solidFill>
                <a:latin typeface="Arial"/>
                <a:cs typeface="Arial"/>
              </a:rPr>
              <a:t>billhelp</a:t>
            </a:r>
            <a:r>
              <a:rPr lang="en-US" sz="2000">
                <a:solidFill>
                  <a:schemeClr val="bg2"/>
                </a:solidFill>
                <a:latin typeface="Arial"/>
                <a:cs typeface="Arial"/>
              </a:rPr>
              <a:t> for more information about resources to assist with their utility bill.</a:t>
            </a:r>
          </a:p>
          <a:p>
            <a:pPr marL="0" indent="0">
              <a:spcAft>
                <a:spcPts val="1000"/>
              </a:spcAft>
              <a:buClr>
                <a:srgbClr val="0070C0"/>
              </a:buClr>
              <a:buNone/>
            </a:pPr>
            <a:endParaRPr lang="en-US" sz="1800">
              <a:solidFill>
                <a:schemeClr val="bg2"/>
              </a:solidFill>
            </a:endParaRPr>
          </a:p>
        </p:txBody>
      </p:sp>
      <p:sp>
        <p:nvSpPr>
          <p:cNvPr id="5" name="Slide Number Placeholder 4"/>
          <p:cNvSpPr>
            <a:spLocks noGrp="1"/>
          </p:cNvSpPr>
          <p:nvPr>
            <p:ph type="sldNum" sz="quarter" idx="12"/>
          </p:nvPr>
        </p:nvSpPr>
        <p:spPr/>
        <p:txBody>
          <a:bodyPr/>
          <a:lstStyle/>
          <a:p>
            <a:fld id="{0B12063C-9A34-41FE-BD41-DD9A793D09C1}" type="slidenum">
              <a:rPr lang="en-GB" smtClean="0"/>
              <a:pPr/>
              <a:t>28</a:t>
            </a:fld>
            <a:endParaRPr lang="en-GB"/>
          </a:p>
        </p:txBody>
      </p:sp>
      <p:sp>
        <p:nvSpPr>
          <p:cNvPr id="3" name="Rectangle 2">
            <a:extLst>
              <a:ext uri="{FF2B5EF4-FFF2-40B4-BE49-F238E27FC236}">
                <a16:creationId xmlns:a16="http://schemas.microsoft.com/office/drawing/2014/main" id="{5FD720E3-09FD-40A0-846F-619C6EB6D337}"/>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5DA0B9F-315F-4436-909E-57EA86BC691A}"/>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40F0D27-CE49-45CC-B0FE-250E19B72397}"/>
              </a:ext>
            </a:extLst>
          </p:cNvPr>
          <p:cNvSpPr/>
          <p:nvPr/>
        </p:nvSpPr>
        <p:spPr bwMode="auto">
          <a:xfrm>
            <a:off x="152400" y="19050"/>
            <a:ext cx="4181474" cy="47148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MS PGothic" pitchFamily="34" charset="-128"/>
            </a:endParaRPr>
          </a:p>
        </p:txBody>
      </p:sp>
      <p:sp>
        <p:nvSpPr>
          <p:cNvPr id="17" name="Rectangle 16">
            <a:extLst>
              <a:ext uri="{FF2B5EF4-FFF2-40B4-BE49-F238E27FC236}">
                <a16:creationId xmlns:a16="http://schemas.microsoft.com/office/drawing/2014/main" id="{D94522FE-9414-4C0F-B915-A9E013B4DFB3}"/>
              </a:ext>
            </a:extLst>
          </p:cNvPr>
          <p:cNvSpPr/>
          <p:nvPr/>
        </p:nvSpPr>
        <p:spPr bwMode="auto">
          <a:xfrm>
            <a:off x="8006137" y="6352622"/>
            <a:ext cx="4181474" cy="47148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MS PGothic" pitchFamily="34" charset="-128"/>
            </a:endParaRPr>
          </a:p>
        </p:txBody>
      </p:sp>
      <p:sp>
        <p:nvSpPr>
          <p:cNvPr id="19" name="Rectangle 18">
            <a:extLst>
              <a:ext uri="{FF2B5EF4-FFF2-40B4-BE49-F238E27FC236}">
                <a16:creationId xmlns:a16="http://schemas.microsoft.com/office/drawing/2014/main" id="{10C90641-061A-4E2E-A387-F41FF876F4F7}"/>
              </a:ext>
            </a:extLst>
          </p:cNvPr>
          <p:cNvSpPr/>
          <p:nvPr/>
        </p:nvSpPr>
        <p:spPr bwMode="auto">
          <a:xfrm>
            <a:off x="7858124" y="104775"/>
            <a:ext cx="4181474" cy="47148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MS PGothic" pitchFamily="34" charset="-128"/>
            </a:endParaRPr>
          </a:p>
        </p:txBody>
      </p:sp>
      <p:sp>
        <p:nvSpPr>
          <p:cNvPr id="21" name="Rectangle 20">
            <a:extLst>
              <a:ext uri="{FF2B5EF4-FFF2-40B4-BE49-F238E27FC236}">
                <a16:creationId xmlns:a16="http://schemas.microsoft.com/office/drawing/2014/main" id="{695FE928-D4D5-405E-8CB5-AEE719ECFF29}"/>
              </a:ext>
            </a:extLst>
          </p:cNvPr>
          <p:cNvSpPr/>
          <p:nvPr/>
        </p:nvSpPr>
        <p:spPr bwMode="auto">
          <a:xfrm>
            <a:off x="220718" y="176048"/>
            <a:ext cx="11750564" cy="1129862"/>
          </a:xfrm>
          <a:prstGeom prst="rect">
            <a:avLst/>
          </a:prstGeom>
          <a:solidFill>
            <a:schemeClr val="bg1">
              <a:lumMod val="95000"/>
            </a:schemeClr>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MS PGothic" pitchFamily="34" charset="-128"/>
            </a:endParaRPr>
          </a:p>
        </p:txBody>
      </p:sp>
      <p:sp>
        <p:nvSpPr>
          <p:cNvPr id="2" name="Title 1"/>
          <p:cNvSpPr>
            <a:spLocks noGrp="1"/>
          </p:cNvSpPr>
          <p:nvPr>
            <p:ph type="title"/>
          </p:nvPr>
        </p:nvSpPr>
        <p:spPr>
          <a:xfrm>
            <a:off x="422837" y="480097"/>
            <a:ext cx="9674037" cy="744811"/>
          </a:xfrm>
        </p:spPr>
        <p:txBody>
          <a:bodyPr/>
          <a:lstStyle/>
          <a:p>
            <a:r>
              <a:rPr lang="en-US" sz="2800" dirty="0">
                <a:solidFill>
                  <a:srgbClr val="0070C0"/>
                </a:solidFill>
                <a:latin typeface="Arial"/>
                <a:cs typeface="Arial"/>
              </a:rPr>
              <a:t>Personalized Customer Support </a:t>
            </a:r>
            <a:endParaRPr lang="en-US" sz="2800" dirty="0">
              <a:solidFill>
                <a:srgbClr val="0070C0"/>
              </a:solidFill>
              <a:latin typeface="Arial" panose="020B0604020202020204" pitchFamily="34" charset="0"/>
              <a:cs typeface="Arial" panose="020B0604020202020204" pitchFamily="34" charset="0"/>
            </a:endParaRPr>
          </a:p>
        </p:txBody>
      </p:sp>
      <p:sp>
        <p:nvSpPr>
          <p:cNvPr id="13" name="Slide Number Placeholder 4">
            <a:extLst>
              <a:ext uri="{FF2B5EF4-FFF2-40B4-BE49-F238E27FC236}">
                <a16:creationId xmlns:a16="http://schemas.microsoft.com/office/drawing/2014/main" id="{3C1ADC27-06B4-42F1-9EFF-D814E074FC32}"/>
              </a:ext>
            </a:extLst>
          </p:cNvPr>
          <p:cNvSpPr txBox="1">
            <a:spLocks/>
          </p:cNvSpPr>
          <p:nvPr/>
        </p:nvSpPr>
        <p:spPr bwMode="auto">
          <a:xfrm>
            <a:off x="9126482" y="6095682"/>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rgbClr val="5CCAFF"/>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fld id="{0B12063C-9A34-41FE-BD41-DD9A793D09C1}" type="slidenum">
              <a:rPr lang="en-GB" sz="1000" smtClean="0">
                <a:solidFill>
                  <a:schemeClr val="tx1"/>
                </a:solidFill>
              </a:rPr>
              <a:pPr/>
              <a:t>28</a:t>
            </a:fld>
            <a:endParaRPr lang="en-GB" sz="1000">
              <a:solidFill>
                <a:schemeClr val="tx1"/>
              </a:solidFill>
            </a:endParaRPr>
          </a:p>
        </p:txBody>
      </p:sp>
    </p:spTree>
    <p:extLst>
      <p:ext uri="{BB962C8B-B14F-4D97-AF65-F5344CB8AC3E}">
        <p14:creationId xmlns:p14="http://schemas.microsoft.com/office/powerpoint/2010/main" val="3026958310"/>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632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B12063C-9A34-41FE-BD41-DD9A793D09C1}" type="slidenum">
              <a:rPr lang="en-GB" smtClean="0"/>
              <a:pPr/>
              <a:t>3</a:t>
            </a:fld>
            <a:endParaRPr lang="en-GB"/>
          </a:p>
        </p:txBody>
      </p:sp>
      <p:sp>
        <p:nvSpPr>
          <p:cNvPr id="3" name="Rectangle 2">
            <a:extLst>
              <a:ext uri="{FF2B5EF4-FFF2-40B4-BE49-F238E27FC236}">
                <a16:creationId xmlns:a16="http://schemas.microsoft.com/office/drawing/2014/main" id="{5FD720E3-09FD-40A0-846F-619C6EB6D337}"/>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5DA0B9F-315F-4436-909E-57EA86BC691A}"/>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40F0D27-CE49-45CC-B0FE-250E19B72397}"/>
              </a:ext>
            </a:extLst>
          </p:cNvPr>
          <p:cNvSpPr/>
          <p:nvPr/>
        </p:nvSpPr>
        <p:spPr bwMode="auto">
          <a:xfrm>
            <a:off x="152400" y="19050"/>
            <a:ext cx="4181474" cy="47148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MS PGothic" pitchFamily="34" charset="-128"/>
            </a:endParaRPr>
          </a:p>
        </p:txBody>
      </p:sp>
      <p:sp>
        <p:nvSpPr>
          <p:cNvPr id="17" name="Rectangle 16">
            <a:extLst>
              <a:ext uri="{FF2B5EF4-FFF2-40B4-BE49-F238E27FC236}">
                <a16:creationId xmlns:a16="http://schemas.microsoft.com/office/drawing/2014/main" id="{D94522FE-9414-4C0F-B915-A9E013B4DFB3}"/>
              </a:ext>
            </a:extLst>
          </p:cNvPr>
          <p:cNvSpPr/>
          <p:nvPr/>
        </p:nvSpPr>
        <p:spPr bwMode="auto">
          <a:xfrm>
            <a:off x="8010526" y="6373052"/>
            <a:ext cx="4181474" cy="47148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MS PGothic" pitchFamily="34" charset="-128"/>
            </a:endParaRPr>
          </a:p>
        </p:txBody>
      </p:sp>
      <p:sp>
        <p:nvSpPr>
          <p:cNvPr id="19" name="Rectangle 18">
            <a:extLst>
              <a:ext uri="{FF2B5EF4-FFF2-40B4-BE49-F238E27FC236}">
                <a16:creationId xmlns:a16="http://schemas.microsoft.com/office/drawing/2014/main" id="{10C90641-061A-4E2E-A387-F41FF876F4F7}"/>
              </a:ext>
            </a:extLst>
          </p:cNvPr>
          <p:cNvSpPr/>
          <p:nvPr/>
        </p:nvSpPr>
        <p:spPr bwMode="auto">
          <a:xfrm>
            <a:off x="7858124" y="104775"/>
            <a:ext cx="4181474" cy="47148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MS PGothic" pitchFamily="34" charset="-128"/>
            </a:endParaRPr>
          </a:p>
        </p:txBody>
      </p:sp>
      <p:sp>
        <p:nvSpPr>
          <p:cNvPr id="2" name="Title 1"/>
          <p:cNvSpPr>
            <a:spLocks noGrp="1"/>
          </p:cNvSpPr>
          <p:nvPr>
            <p:ph type="title"/>
          </p:nvPr>
        </p:nvSpPr>
        <p:spPr>
          <a:xfrm>
            <a:off x="-71919" y="2767532"/>
            <a:ext cx="12263919" cy="744811"/>
          </a:xfrm>
        </p:spPr>
        <p:txBody>
          <a:bodyPr/>
          <a:lstStyle/>
          <a:p>
            <a:pPr algn="ctr"/>
            <a:r>
              <a:rPr lang="en-US" sz="3600" dirty="0">
                <a:solidFill>
                  <a:srgbClr val="0070C0"/>
                </a:solidFill>
                <a:latin typeface="Arial"/>
                <a:cs typeface="Arial"/>
              </a:rPr>
              <a:t>Understanding Your Electric Bill</a:t>
            </a:r>
            <a:endParaRPr lang="en-US" sz="3600" dirty="0">
              <a:solidFill>
                <a:srgbClr val="0070C0"/>
              </a:solidFill>
              <a:latin typeface="Arial" panose="020B0604020202020204" pitchFamily="34" charset="0"/>
              <a:cs typeface="Arial" panose="020B0604020202020204" pitchFamily="34" charset="0"/>
            </a:endParaRPr>
          </a:p>
        </p:txBody>
      </p:sp>
      <p:sp>
        <p:nvSpPr>
          <p:cNvPr id="10" name="Slide Number Placeholder 4">
            <a:extLst>
              <a:ext uri="{FF2B5EF4-FFF2-40B4-BE49-F238E27FC236}">
                <a16:creationId xmlns:a16="http://schemas.microsoft.com/office/drawing/2014/main" id="{CF4D19B1-D015-440B-9DA4-E8D7835F58D4}"/>
              </a:ext>
            </a:extLst>
          </p:cNvPr>
          <p:cNvSpPr txBox="1">
            <a:spLocks/>
          </p:cNvSpPr>
          <p:nvPr/>
        </p:nvSpPr>
        <p:spPr bwMode="auto">
          <a:xfrm>
            <a:off x="8997263" y="627697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rgbClr val="5CCAFF"/>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fld id="{0B12063C-9A34-41FE-BD41-DD9A793D09C1}" type="slidenum">
              <a:rPr lang="en-GB" sz="1000" smtClean="0">
                <a:solidFill>
                  <a:schemeClr val="tx1"/>
                </a:solidFill>
              </a:rPr>
              <a:pPr/>
              <a:t>3</a:t>
            </a:fld>
            <a:endParaRPr lang="en-GB" sz="1000">
              <a:solidFill>
                <a:schemeClr val="tx1"/>
              </a:solidFill>
            </a:endParaRPr>
          </a:p>
        </p:txBody>
      </p:sp>
    </p:spTree>
    <p:extLst>
      <p:ext uri="{BB962C8B-B14F-4D97-AF65-F5344CB8AC3E}">
        <p14:creationId xmlns:p14="http://schemas.microsoft.com/office/powerpoint/2010/main" val="2555198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8"/>
          <p:cNvSpPr txBox="1">
            <a:spLocks noGrp="1"/>
          </p:cNvSpPr>
          <p:nvPr>
            <p:ph type="ctrTitle"/>
          </p:nvPr>
        </p:nvSpPr>
        <p:spPr>
          <a:xfrm>
            <a:off x="319200" y="472605"/>
            <a:ext cx="11553600" cy="592800"/>
          </a:xfrm>
          <a:prstGeom prst="rect">
            <a:avLst/>
          </a:prstGeom>
        </p:spPr>
        <p:txBody>
          <a:bodyPr spcFirstLastPara="1" wrap="square" lIns="121900" tIns="121900" rIns="121900" bIns="121900" anchor="t" anchorCtr="0">
            <a:noAutofit/>
          </a:bodyPr>
          <a:lstStyle/>
          <a:p>
            <a:r>
              <a:rPr lang="en" sz="3450">
                <a:solidFill>
                  <a:srgbClr val="0070C0"/>
                </a:solidFill>
                <a:ea typeface="Raleway ExtraBold"/>
                <a:cs typeface="Raleway ExtraBold"/>
                <a:sym typeface="Raleway ExtraBold"/>
              </a:rPr>
              <a:t>Understanding Your Electric Bill</a:t>
            </a:r>
            <a:endParaRPr lang="en-US" sz="3450">
              <a:solidFill>
                <a:srgbClr val="0070C0"/>
              </a:solidFill>
              <a:ea typeface="Raleway ExtraBold"/>
              <a:cs typeface="Raleway ExtraBold"/>
            </a:endParaRPr>
          </a:p>
        </p:txBody>
      </p:sp>
      <p:sp>
        <p:nvSpPr>
          <p:cNvPr id="290" name="Google Shape;290;p48"/>
          <p:cNvSpPr txBox="1"/>
          <p:nvPr/>
        </p:nvSpPr>
        <p:spPr>
          <a:xfrm>
            <a:off x="474168" y="1231707"/>
            <a:ext cx="11398632" cy="5521325"/>
          </a:xfrm>
          <a:prstGeom prst="rect">
            <a:avLst/>
          </a:prstGeom>
          <a:noFill/>
          <a:ln>
            <a:noFill/>
          </a:ln>
        </p:spPr>
        <p:txBody>
          <a:bodyPr spcFirstLastPara="1" wrap="square" lIns="121900" tIns="121900" rIns="121900" bIns="121900" anchor="t" anchorCtr="0">
            <a:noAutofit/>
          </a:bodyPr>
          <a:lstStyle/>
          <a:p>
            <a:pPr marL="608965" indent="-422910" defTabSz="1219170" fontAlgn="auto">
              <a:lnSpc>
                <a:spcPct val="115000"/>
              </a:lnSpc>
              <a:spcBef>
                <a:spcPts val="0"/>
              </a:spcBef>
              <a:spcAft>
                <a:spcPts val="0"/>
              </a:spcAft>
              <a:buClr>
                <a:srgbClr val="0070C0"/>
              </a:buClr>
              <a:buSzPct val="135000"/>
              <a:buFont typeface="Wingdings" panose="05000000000000000000" pitchFamily="2" charset="2"/>
              <a:buChar char="§"/>
              <a:defRPr/>
            </a:pPr>
            <a:endParaRPr lang="en-US" kern="0">
              <a:solidFill>
                <a:schemeClr val="tx2">
                  <a:lumMod val="50000"/>
                </a:schemeClr>
              </a:solidFill>
              <a:latin typeface="+mn-lt"/>
              <a:ea typeface="Raleway Medium"/>
              <a:cs typeface="Raleway Medium"/>
            </a:endParaRPr>
          </a:p>
        </p:txBody>
      </p:sp>
      <p:sp>
        <p:nvSpPr>
          <p:cNvPr id="2" name="Rectangle 1">
            <a:extLst>
              <a:ext uri="{FF2B5EF4-FFF2-40B4-BE49-F238E27FC236}">
                <a16:creationId xmlns:a16="http://schemas.microsoft.com/office/drawing/2014/main" id="{75A34B76-52E2-4477-84C4-79A1EFF11869}"/>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1AC3E0E-C2CA-4F07-8F2C-AA0E0789B37D}"/>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a:extLst>
              <a:ext uri="{FF2B5EF4-FFF2-40B4-BE49-F238E27FC236}">
                <a16:creationId xmlns:a16="http://schemas.microsoft.com/office/drawing/2014/main" id="{E1F159E0-4FB2-4304-AB8C-6B11F434FDB1}"/>
              </a:ext>
            </a:extLst>
          </p:cNvPr>
          <p:cNvSpPr txBox="1">
            <a:spLocks/>
          </p:cNvSpPr>
          <p:nvPr/>
        </p:nvSpPr>
        <p:spPr bwMode="auto">
          <a:xfrm>
            <a:off x="8970630" y="6276783"/>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lgn="r"/>
            <a:fld id="{0B12063C-9A34-41FE-BD41-DD9A793D09C1}" type="slidenum">
              <a:rPr lang="en-GB" sz="1000" smtClean="0">
                <a:solidFill>
                  <a:schemeClr val="tx1"/>
                </a:solidFill>
              </a:rPr>
              <a:pPr algn="r"/>
              <a:t>4</a:t>
            </a:fld>
            <a:endParaRPr lang="en-GB" sz="1000">
              <a:solidFill>
                <a:schemeClr val="tx1"/>
              </a:solidFill>
            </a:endParaRPr>
          </a:p>
        </p:txBody>
      </p:sp>
      <p:pic>
        <p:nvPicPr>
          <p:cNvPr id="4" name="Picture 3">
            <a:extLst>
              <a:ext uri="{FF2B5EF4-FFF2-40B4-BE49-F238E27FC236}">
                <a16:creationId xmlns:a16="http://schemas.microsoft.com/office/drawing/2014/main" id="{052A9B93-A67C-4E20-A8E1-96E30967D0D4}"/>
              </a:ext>
            </a:extLst>
          </p:cNvPr>
          <p:cNvPicPr>
            <a:picLocks noChangeAspect="1"/>
          </p:cNvPicPr>
          <p:nvPr/>
        </p:nvPicPr>
        <p:blipFill rotWithShape="1">
          <a:blip r:embed="rId3"/>
          <a:srcRect t="3955" r="3787" b="3787"/>
          <a:stretch/>
        </p:blipFill>
        <p:spPr>
          <a:xfrm>
            <a:off x="321768" y="1286136"/>
            <a:ext cx="11144581" cy="5521325"/>
          </a:xfrm>
          <a:prstGeom prst="rect">
            <a:avLst/>
          </a:prstGeom>
        </p:spPr>
      </p:pic>
    </p:spTree>
    <p:extLst>
      <p:ext uri="{BB962C8B-B14F-4D97-AF65-F5344CB8AC3E}">
        <p14:creationId xmlns:p14="http://schemas.microsoft.com/office/powerpoint/2010/main" val="2433642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8"/>
          <p:cNvSpPr txBox="1">
            <a:spLocks noGrp="1"/>
          </p:cNvSpPr>
          <p:nvPr>
            <p:ph type="ctrTitle"/>
          </p:nvPr>
        </p:nvSpPr>
        <p:spPr>
          <a:xfrm>
            <a:off x="319200" y="472605"/>
            <a:ext cx="11553600" cy="592800"/>
          </a:xfrm>
          <a:prstGeom prst="rect">
            <a:avLst/>
          </a:prstGeom>
        </p:spPr>
        <p:txBody>
          <a:bodyPr spcFirstLastPara="1" wrap="square" lIns="121900" tIns="121900" rIns="121900" bIns="121900" anchor="t" anchorCtr="0">
            <a:noAutofit/>
          </a:bodyPr>
          <a:lstStyle/>
          <a:p>
            <a:r>
              <a:rPr lang="en" sz="3450">
                <a:solidFill>
                  <a:srgbClr val="0070C0"/>
                </a:solidFill>
                <a:ea typeface="Raleway ExtraBold"/>
                <a:cs typeface="Raleway ExtraBold"/>
                <a:sym typeface="Raleway ExtraBold"/>
              </a:rPr>
              <a:t>Understanding Your Electric Bill</a:t>
            </a:r>
            <a:endParaRPr lang="en-US" sz="3450">
              <a:solidFill>
                <a:srgbClr val="0070C0"/>
              </a:solidFill>
              <a:ea typeface="Raleway ExtraBold"/>
              <a:cs typeface="Raleway ExtraBold"/>
            </a:endParaRPr>
          </a:p>
        </p:txBody>
      </p:sp>
      <p:sp>
        <p:nvSpPr>
          <p:cNvPr id="2" name="Rectangle 1">
            <a:extLst>
              <a:ext uri="{FF2B5EF4-FFF2-40B4-BE49-F238E27FC236}">
                <a16:creationId xmlns:a16="http://schemas.microsoft.com/office/drawing/2014/main" id="{75A34B76-52E2-4477-84C4-79A1EFF11869}"/>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1AC3E0E-C2CA-4F07-8F2C-AA0E0789B37D}"/>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a:extLst>
              <a:ext uri="{FF2B5EF4-FFF2-40B4-BE49-F238E27FC236}">
                <a16:creationId xmlns:a16="http://schemas.microsoft.com/office/drawing/2014/main" id="{E1F159E0-4FB2-4304-AB8C-6B11F434FDB1}"/>
              </a:ext>
            </a:extLst>
          </p:cNvPr>
          <p:cNvSpPr txBox="1">
            <a:spLocks/>
          </p:cNvSpPr>
          <p:nvPr/>
        </p:nvSpPr>
        <p:spPr bwMode="auto">
          <a:xfrm>
            <a:off x="8970630" y="6276783"/>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lgn="r"/>
            <a:fld id="{0B12063C-9A34-41FE-BD41-DD9A793D09C1}" type="slidenum">
              <a:rPr lang="en-GB" sz="1000" smtClean="0">
                <a:solidFill>
                  <a:schemeClr val="tx1"/>
                </a:solidFill>
              </a:rPr>
              <a:pPr algn="r"/>
              <a:t>5</a:t>
            </a:fld>
            <a:endParaRPr lang="en-GB" sz="1000">
              <a:solidFill>
                <a:schemeClr val="tx1"/>
              </a:solidFill>
            </a:endParaRPr>
          </a:p>
        </p:txBody>
      </p:sp>
      <p:sp>
        <p:nvSpPr>
          <p:cNvPr id="10" name="TextBox 9">
            <a:extLst>
              <a:ext uri="{FF2B5EF4-FFF2-40B4-BE49-F238E27FC236}">
                <a16:creationId xmlns:a16="http://schemas.microsoft.com/office/drawing/2014/main" id="{9404595F-1FDD-4481-8E25-4A4035A24732}"/>
              </a:ext>
            </a:extLst>
          </p:cNvPr>
          <p:cNvSpPr txBox="1"/>
          <p:nvPr/>
        </p:nvSpPr>
        <p:spPr>
          <a:xfrm>
            <a:off x="376570" y="1567802"/>
            <a:ext cx="6096000" cy="4832092"/>
          </a:xfrm>
          <a:prstGeom prst="rect">
            <a:avLst/>
          </a:prstGeom>
          <a:noFill/>
        </p:spPr>
        <p:txBody>
          <a:bodyPr wrap="square">
            <a:spAutoFit/>
          </a:bodyPr>
          <a:lstStyle/>
          <a:p>
            <a:pPr marR="0" lvl="0" algn="ctr">
              <a:spcBef>
                <a:spcPts val="0"/>
              </a:spcBef>
              <a:spcAft>
                <a:spcPts val="0"/>
              </a:spcAft>
            </a:pPr>
            <a:r>
              <a:rPr lang="en-US" sz="2400" b="1" dirty="0">
                <a:solidFill>
                  <a:srgbClr val="00B050"/>
                </a:solidFill>
                <a:effectLst/>
                <a:ea typeface="Calibri" panose="020F0502020204030204" pitchFamily="34" charset="0"/>
                <a:cs typeface="Arial" panose="020B0604020202020204" pitchFamily="34" charset="0"/>
              </a:rPr>
              <a:t>Energy Supply</a:t>
            </a:r>
            <a:r>
              <a:rPr lang="en-US" sz="2400" b="1" dirty="0">
                <a:solidFill>
                  <a:srgbClr val="00B050"/>
                </a:solidFill>
                <a:ea typeface="Calibri" panose="020F0502020204030204" pitchFamily="34" charset="0"/>
                <a:cs typeface="Arial" panose="020B0604020202020204" pitchFamily="34" charset="0"/>
              </a:rPr>
              <a:t>:  </a:t>
            </a:r>
          </a:p>
          <a:p>
            <a:pPr marL="342900" marR="0" lvl="0" indent="-342900">
              <a:spcBef>
                <a:spcPts val="0"/>
              </a:spcBef>
              <a:spcAft>
                <a:spcPts val="0"/>
              </a:spcAft>
              <a:buFont typeface="Arial" panose="020B0604020202020204" pitchFamily="34" charset="0"/>
              <a:buChar char="•"/>
            </a:pPr>
            <a:r>
              <a:rPr lang="en-US" sz="2000" dirty="0">
                <a:solidFill>
                  <a:schemeClr val="tx1">
                    <a:lumMod val="65000"/>
                    <a:lumOff val="35000"/>
                  </a:schemeClr>
                </a:solidFill>
                <a:latin typeface="+mn-lt"/>
                <a:ea typeface="Calibri" panose="020F0502020204030204" pitchFamily="34" charset="0"/>
                <a:cs typeface="Segoe UI" panose="020B0502040204020203" pitchFamily="34" charset="0"/>
              </a:rPr>
              <a:t>T</a:t>
            </a:r>
            <a:r>
              <a:rPr lang="en-US" sz="2000" dirty="0">
                <a:solidFill>
                  <a:schemeClr val="tx1">
                    <a:lumMod val="65000"/>
                    <a:lumOff val="35000"/>
                  </a:schemeClr>
                </a:solidFill>
                <a:effectLst/>
                <a:latin typeface="+mn-lt"/>
                <a:ea typeface="Calibri" panose="020F0502020204030204" pitchFamily="34" charset="0"/>
                <a:cs typeface="Segoe UI" panose="020B0502040204020203" pitchFamily="34" charset="0"/>
              </a:rPr>
              <a:t>he cost of the energy Eversource or a third-party supplier purchases for you. </a:t>
            </a:r>
          </a:p>
          <a:p>
            <a:pPr marL="285750" marR="0" lvl="0" indent="-285750">
              <a:spcBef>
                <a:spcPts val="0"/>
              </a:spcBef>
              <a:spcAft>
                <a:spcPts val="0"/>
              </a:spcAft>
              <a:buFont typeface="Arial" panose="020B0604020202020204" pitchFamily="34" charset="0"/>
              <a:buChar char="•"/>
            </a:pPr>
            <a:endParaRPr lang="en-US" sz="2000" dirty="0">
              <a:solidFill>
                <a:schemeClr val="tx1">
                  <a:lumMod val="65000"/>
                  <a:lumOff val="35000"/>
                </a:schemeClr>
              </a:solidFill>
              <a:latin typeface="+mn-lt"/>
              <a:ea typeface="Calibri" panose="020F0502020204030204" pitchFamily="34" charset="0"/>
              <a:cs typeface="Segoe UI" panose="020B0502040204020203" pitchFamily="34" charset="0"/>
            </a:endParaRPr>
          </a:p>
          <a:p>
            <a:pPr marL="285750" marR="0" lvl="0" indent="-285750">
              <a:spcBef>
                <a:spcPts val="0"/>
              </a:spcBef>
              <a:spcAft>
                <a:spcPts val="0"/>
              </a:spcAft>
              <a:buFont typeface="Arial" panose="020B0604020202020204" pitchFamily="34" charset="0"/>
              <a:buChar char="•"/>
            </a:pPr>
            <a:r>
              <a:rPr lang="en-US" sz="2000" dirty="0">
                <a:solidFill>
                  <a:schemeClr val="tx1">
                    <a:lumMod val="65000"/>
                    <a:lumOff val="35000"/>
                  </a:schemeClr>
                </a:solidFill>
                <a:effectLst/>
                <a:latin typeface="+mn-lt"/>
                <a:ea typeface="Calibri" panose="020F0502020204030204" pitchFamily="34" charset="0"/>
                <a:cs typeface="Segoe UI" panose="020B0502040204020203" pitchFamily="34" charset="0"/>
              </a:rPr>
              <a:t>This is a pass-through cost to customers with no profit to Eversource. </a:t>
            </a:r>
          </a:p>
          <a:p>
            <a:pPr marR="0" lvl="0">
              <a:spcBef>
                <a:spcPts val="0"/>
              </a:spcBef>
              <a:spcAft>
                <a:spcPts val="0"/>
              </a:spcAft>
            </a:pPr>
            <a:endParaRPr lang="en-US" sz="2000" dirty="0">
              <a:latin typeface="Segoe UI" panose="020B0502040204020203" pitchFamily="34" charset="0"/>
              <a:ea typeface="Calibri" panose="020F0502020204030204" pitchFamily="34" charset="0"/>
              <a:cs typeface="Segoe UI" panose="020B0502040204020203" pitchFamily="34" charset="0"/>
            </a:endParaRPr>
          </a:p>
          <a:p>
            <a:pPr marR="0" lvl="0">
              <a:spcBef>
                <a:spcPts val="0"/>
              </a:spcBef>
              <a:spcAft>
                <a:spcPts val="0"/>
              </a:spcAft>
            </a:pPr>
            <a:endParaRPr lang="en-US" sz="2000" dirty="0">
              <a:effectLst/>
              <a:latin typeface="Segoe UI" panose="020B0502040204020203" pitchFamily="34" charset="0"/>
              <a:ea typeface="Calibri" panose="020F0502020204030204" pitchFamily="34" charset="0"/>
              <a:cs typeface="Segoe UI" panose="020B0502040204020203" pitchFamily="34" charset="0"/>
            </a:endParaRPr>
          </a:p>
          <a:p>
            <a:pPr marR="0" lvl="0">
              <a:spcBef>
                <a:spcPts val="0"/>
              </a:spcBef>
              <a:spcAft>
                <a:spcPts val="0"/>
              </a:spcAft>
            </a:pPr>
            <a:endParaRPr lang="en-US" sz="2000" dirty="0">
              <a:latin typeface="Segoe UI" panose="020B0502040204020203" pitchFamily="34" charset="0"/>
              <a:ea typeface="Calibri" panose="020F0502020204030204" pitchFamily="34" charset="0"/>
              <a:cs typeface="Segoe UI" panose="020B0502040204020203" pitchFamily="34" charset="0"/>
            </a:endParaRPr>
          </a:p>
          <a:p>
            <a:pPr marR="0" lvl="0" algn="ctr">
              <a:spcBef>
                <a:spcPts val="0"/>
              </a:spcBef>
              <a:spcAft>
                <a:spcPts val="0"/>
              </a:spcAft>
            </a:pPr>
            <a:r>
              <a:rPr lang="en-US" sz="2400" b="1" dirty="0">
                <a:solidFill>
                  <a:srgbClr val="00B050"/>
                </a:solidFill>
                <a:ea typeface="Calibri" panose="020F0502020204030204" pitchFamily="34" charset="0"/>
                <a:cs typeface="Arial" panose="020B0604020202020204" pitchFamily="34" charset="0"/>
              </a:rPr>
              <a:t>Transmission: </a:t>
            </a:r>
          </a:p>
          <a:p>
            <a:pPr marL="285750" marR="0" lvl="0" indent="-285750">
              <a:spcBef>
                <a:spcPts val="0"/>
              </a:spcBef>
              <a:spcAft>
                <a:spcPts val="0"/>
              </a:spcAft>
              <a:buFont typeface="Arial" panose="020B0604020202020204" pitchFamily="34" charset="0"/>
              <a:buChar char="•"/>
            </a:pPr>
            <a:r>
              <a:rPr lang="en-US" sz="2000" dirty="0">
                <a:solidFill>
                  <a:schemeClr val="tx1">
                    <a:lumMod val="65000"/>
                    <a:lumOff val="35000"/>
                  </a:schemeClr>
                </a:solidFill>
                <a:latin typeface="+mn-lt"/>
                <a:ea typeface="Calibri" panose="020F0502020204030204" pitchFamily="34" charset="0"/>
                <a:cs typeface="Segoe UI" panose="020B0502040204020203" pitchFamily="34" charset="0"/>
              </a:rPr>
              <a:t>T</a:t>
            </a:r>
            <a:r>
              <a:rPr lang="en-US" sz="2000" dirty="0">
                <a:solidFill>
                  <a:schemeClr val="tx1">
                    <a:lumMod val="65000"/>
                    <a:lumOff val="35000"/>
                  </a:schemeClr>
                </a:solidFill>
                <a:effectLst/>
                <a:latin typeface="+mn-lt"/>
                <a:ea typeface="Calibri" panose="020F0502020204030204" pitchFamily="34" charset="0"/>
                <a:cs typeface="Segoe UI" panose="020B0502040204020203" pitchFamily="34" charset="0"/>
              </a:rPr>
              <a:t>he cost of building, maintaining and operating the regional transmission system.</a:t>
            </a:r>
          </a:p>
          <a:p>
            <a:pPr marL="285750" marR="0" lvl="0" indent="-285750">
              <a:spcBef>
                <a:spcPts val="0"/>
              </a:spcBef>
              <a:spcAft>
                <a:spcPts val="0"/>
              </a:spcAft>
              <a:buFont typeface="Arial" panose="020B0604020202020204" pitchFamily="34" charset="0"/>
              <a:buChar char="•"/>
            </a:pPr>
            <a:endParaRPr lang="en-US" sz="2000" b="1" dirty="0">
              <a:solidFill>
                <a:schemeClr val="tx1">
                  <a:lumMod val="65000"/>
                  <a:lumOff val="35000"/>
                </a:schemeClr>
              </a:solidFill>
              <a:latin typeface="+mn-lt"/>
              <a:ea typeface="Calibri" panose="020F0502020204030204" pitchFamily="34" charset="0"/>
              <a:cs typeface="Segoe UI" panose="020B0502040204020203" pitchFamily="34" charset="0"/>
            </a:endParaRPr>
          </a:p>
          <a:p>
            <a:pPr marL="285750" marR="0" lvl="0" indent="-285750">
              <a:spcBef>
                <a:spcPts val="0"/>
              </a:spcBef>
              <a:spcAft>
                <a:spcPts val="0"/>
              </a:spcAft>
              <a:buFont typeface="Arial" panose="020B0604020202020204" pitchFamily="34" charset="0"/>
              <a:buChar char="•"/>
            </a:pPr>
            <a:r>
              <a:rPr lang="en-US" sz="2000" dirty="0">
                <a:solidFill>
                  <a:schemeClr val="tx1">
                    <a:lumMod val="65000"/>
                    <a:lumOff val="35000"/>
                  </a:schemeClr>
                </a:solidFill>
                <a:effectLst/>
                <a:latin typeface="+mn-lt"/>
                <a:ea typeface="Calibri" panose="020F0502020204030204" pitchFamily="34" charset="0"/>
                <a:cs typeface="Segoe UI" panose="020B0502040204020203" pitchFamily="34" charset="0"/>
              </a:rPr>
              <a:t>These charges are federally regulated by the Federal Energy Regulatory Commission (FERC).</a:t>
            </a:r>
            <a:endParaRPr lang="en-US" sz="2000" b="1" dirty="0">
              <a:solidFill>
                <a:schemeClr val="tx1">
                  <a:lumMod val="65000"/>
                  <a:lumOff val="35000"/>
                </a:schemeClr>
              </a:solidFill>
              <a:effectLst/>
              <a:latin typeface="+mn-lt"/>
              <a:ea typeface="Calibri" panose="020F0502020204030204" pitchFamily="34" charset="0"/>
              <a:cs typeface="Segoe UI" panose="020B0502040204020203" pitchFamily="34" charset="0"/>
            </a:endParaRPr>
          </a:p>
        </p:txBody>
      </p:sp>
      <p:pic>
        <p:nvPicPr>
          <p:cNvPr id="6" name="Picture 5">
            <a:extLst>
              <a:ext uri="{FF2B5EF4-FFF2-40B4-BE49-F238E27FC236}">
                <a16:creationId xmlns:a16="http://schemas.microsoft.com/office/drawing/2014/main" id="{DA723C6B-D6E6-47B4-A1AD-9D816B29FA79}"/>
              </a:ext>
            </a:extLst>
          </p:cNvPr>
          <p:cNvPicPr>
            <a:picLocks noChangeAspect="1"/>
          </p:cNvPicPr>
          <p:nvPr/>
        </p:nvPicPr>
        <p:blipFill>
          <a:blip r:embed="rId3"/>
          <a:stretch>
            <a:fillRect/>
          </a:stretch>
        </p:blipFill>
        <p:spPr>
          <a:xfrm>
            <a:off x="6642480" y="755793"/>
            <a:ext cx="5346413" cy="2673207"/>
          </a:xfrm>
          <a:prstGeom prst="rect">
            <a:avLst/>
          </a:prstGeom>
        </p:spPr>
      </p:pic>
      <p:pic>
        <p:nvPicPr>
          <p:cNvPr id="15" name="Picture 14">
            <a:extLst>
              <a:ext uri="{FF2B5EF4-FFF2-40B4-BE49-F238E27FC236}">
                <a16:creationId xmlns:a16="http://schemas.microsoft.com/office/drawing/2014/main" id="{6130B466-6DF1-455C-826C-F68325A92DEC}"/>
              </a:ext>
            </a:extLst>
          </p:cNvPr>
          <p:cNvPicPr>
            <a:picLocks noChangeAspect="1"/>
          </p:cNvPicPr>
          <p:nvPr/>
        </p:nvPicPr>
        <p:blipFill rotWithShape="1">
          <a:blip r:embed="rId4"/>
          <a:srcRect b="18072"/>
          <a:stretch/>
        </p:blipFill>
        <p:spPr>
          <a:xfrm>
            <a:off x="7595104" y="3733856"/>
            <a:ext cx="3441163" cy="2819287"/>
          </a:xfrm>
          <a:prstGeom prst="rect">
            <a:avLst/>
          </a:prstGeom>
        </p:spPr>
      </p:pic>
    </p:spTree>
    <p:extLst>
      <p:ext uri="{BB962C8B-B14F-4D97-AF65-F5344CB8AC3E}">
        <p14:creationId xmlns:p14="http://schemas.microsoft.com/office/powerpoint/2010/main" val="3758345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8"/>
          <p:cNvSpPr txBox="1">
            <a:spLocks noGrp="1"/>
          </p:cNvSpPr>
          <p:nvPr>
            <p:ph type="ctrTitle"/>
          </p:nvPr>
        </p:nvSpPr>
        <p:spPr>
          <a:xfrm>
            <a:off x="319200" y="472605"/>
            <a:ext cx="11553600" cy="592800"/>
          </a:xfrm>
          <a:prstGeom prst="rect">
            <a:avLst/>
          </a:prstGeom>
        </p:spPr>
        <p:txBody>
          <a:bodyPr spcFirstLastPara="1" wrap="square" lIns="121900" tIns="121900" rIns="121900" bIns="121900" anchor="t" anchorCtr="0">
            <a:noAutofit/>
          </a:bodyPr>
          <a:lstStyle/>
          <a:p>
            <a:r>
              <a:rPr lang="en" sz="3450">
                <a:solidFill>
                  <a:srgbClr val="0070C0"/>
                </a:solidFill>
                <a:ea typeface="Raleway ExtraBold"/>
                <a:cs typeface="Raleway ExtraBold"/>
                <a:sym typeface="Raleway ExtraBold"/>
              </a:rPr>
              <a:t>Understanding Your Electric Bill</a:t>
            </a:r>
            <a:endParaRPr lang="en-US" sz="3450">
              <a:solidFill>
                <a:srgbClr val="0070C0"/>
              </a:solidFill>
              <a:ea typeface="Raleway ExtraBold"/>
              <a:cs typeface="Raleway ExtraBold"/>
            </a:endParaRPr>
          </a:p>
        </p:txBody>
      </p:sp>
      <p:sp>
        <p:nvSpPr>
          <p:cNvPr id="2" name="Rectangle 1">
            <a:extLst>
              <a:ext uri="{FF2B5EF4-FFF2-40B4-BE49-F238E27FC236}">
                <a16:creationId xmlns:a16="http://schemas.microsoft.com/office/drawing/2014/main" id="{75A34B76-52E2-4477-84C4-79A1EFF11869}"/>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1AC3E0E-C2CA-4F07-8F2C-AA0E0789B37D}"/>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a:extLst>
              <a:ext uri="{FF2B5EF4-FFF2-40B4-BE49-F238E27FC236}">
                <a16:creationId xmlns:a16="http://schemas.microsoft.com/office/drawing/2014/main" id="{E1F159E0-4FB2-4304-AB8C-6B11F434FDB1}"/>
              </a:ext>
            </a:extLst>
          </p:cNvPr>
          <p:cNvSpPr txBox="1">
            <a:spLocks/>
          </p:cNvSpPr>
          <p:nvPr/>
        </p:nvSpPr>
        <p:spPr bwMode="auto">
          <a:xfrm>
            <a:off x="8970630" y="6276783"/>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lgn="r"/>
            <a:fld id="{0B12063C-9A34-41FE-BD41-DD9A793D09C1}" type="slidenum">
              <a:rPr lang="en-GB" sz="1000" smtClean="0">
                <a:solidFill>
                  <a:schemeClr val="tx1"/>
                </a:solidFill>
              </a:rPr>
              <a:pPr algn="r"/>
              <a:t>6</a:t>
            </a:fld>
            <a:endParaRPr lang="en-GB" sz="1000">
              <a:solidFill>
                <a:schemeClr val="tx1"/>
              </a:solidFill>
            </a:endParaRPr>
          </a:p>
        </p:txBody>
      </p:sp>
      <p:sp>
        <p:nvSpPr>
          <p:cNvPr id="11" name="TextBox 10">
            <a:extLst>
              <a:ext uri="{FF2B5EF4-FFF2-40B4-BE49-F238E27FC236}">
                <a16:creationId xmlns:a16="http://schemas.microsoft.com/office/drawing/2014/main" id="{91F87609-394F-431E-BF2E-631943DE78AF}"/>
              </a:ext>
            </a:extLst>
          </p:cNvPr>
          <p:cNvSpPr txBox="1"/>
          <p:nvPr/>
        </p:nvSpPr>
        <p:spPr>
          <a:xfrm>
            <a:off x="642255" y="1397721"/>
            <a:ext cx="6247648" cy="4739759"/>
          </a:xfrm>
          <a:prstGeom prst="rect">
            <a:avLst/>
          </a:prstGeom>
          <a:noFill/>
        </p:spPr>
        <p:txBody>
          <a:bodyPr wrap="square">
            <a:spAutoFit/>
          </a:bodyPr>
          <a:lstStyle/>
          <a:p>
            <a:pPr marR="0" lvl="0" algn="ctr">
              <a:spcBef>
                <a:spcPts val="0"/>
              </a:spcBef>
              <a:spcAft>
                <a:spcPts val="0"/>
              </a:spcAft>
            </a:pPr>
            <a:r>
              <a:rPr lang="en-US" sz="2200" b="1">
                <a:solidFill>
                  <a:srgbClr val="00B050"/>
                </a:solidFill>
                <a:effectLst/>
                <a:latin typeface="+mn-lt"/>
                <a:ea typeface="Calibri" panose="020F0502020204030204" pitchFamily="34" charset="0"/>
                <a:cs typeface="Segoe UI" panose="020B0502040204020203" pitchFamily="34" charset="0"/>
              </a:rPr>
              <a:t>Distribution, Operations and Service:</a:t>
            </a:r>
          </a:p>
          <a:p>
            <a:pPr marR="0" lvl="0" algn="ctr">
              <a:spcBef>
                <a:spcPts val="0"/>
              </a:spcBef>
              <a:spcAft>
                <a:spcPts val="0"/>
              </a:spcAft>
            </a:pPr>
            <a:endParaRPr lang="en-US" sz="2200" b="1">
              <a:effectLst/>
              <a:latin typeface="Segoe UI" panose="020B0502040204020203" pitchFamily="34" charset="0"/>
              <a:ea typeface="Calibri" panose="020F0502020204030204" pitchFamily="34" charset="0"/>
              <a:cs typeface="Segoe UI" panose="020B0502040204020203" pitchFamily="34" charset="0"/>
            </a:endParaRPr>
          </a:p>
          <a:p>
            <a:pPr marL="342900" marR="0" lvl="0" indent="-342900">
              <a:spcBef>
                <a:spcPts val="0"/>
              </a:spcBef>
              <a:spcAft>
                <a:spcPts val="0"/>
              </a:spcAft>
              <a:buFont typeface="Arial" panose="020B0604020202020204" pitchFamily="34" charset="0"/>
              <a:buChar char="•"/>
            </a:pPr>
            <a:r>
              <a:rPr lang="en-US" sz="2000">
                <a:solidFill>
                  <a:schemeClr val="tx1">
                    <a:lumMod val="65000"/>
                    <a:lumOff val="35000"/>
                  </a:schemeClr>
                </a:solidFill>
                <a:effectLst/>
                <a:ea typeface="Calibri" panose="020F0502020204030204" pitchFamily="34" charset="0"/>
                <a:cs typeface="Arial" panose="020B0604020202020204" pitchFamily="34" charset="0"/>
              </a:rPr>
              <a:t>Eversource’s core business – safely and reliably delivering power. This includes:</a:t>
            </a:r>
          </a:p>
          <a:p>
            <a:pPr marL="282575" marR="0" lvl="0" indent="-282575">
              <a:spcBef>
                <a:spcPts val="0"/>
              </a:spcBef>
              <a:spcAft>
                <a:spcPts val="0"/>
              </a:spcAft>
            </a:pPr>
            <a:endParaRPr lang="en-US" sz="2000">
              <a:solidFill>
                <a:schemeClr val="tx1">
                  <a:lumMod val="65000"/>
                  <a:lumOff val="35000"/>
                </a:schemeClr>
              </a:solidFill>
              <a:effectLst/>
              <a:ea typeface="Calibri" panose="020F0502020204030204" pitchFamily="34" charset="0"/>
              <a:cs typeface="Arial" panose="020B0604020202020204" pitchFamily="34" charset="0"/>
            </a:endParaRPr>
          </a:p>
          <a:p>
            <a:pPr marL="804863" marR="0" lvl="0" indent="-293688">
              <a:spcBef>
                <a:spcPts val="0"/>
              </a:spcBef>
              <a:spcAft>
                <a:spcPts val="0"/>
              </a:spcAft>
              <a:buFont typeface="Courier New" panose="02070309020205020404" pitchFamily="49" charset="0"/>
              <a:buChar char="o"/>
            </a:pPr>
            <a:r>
              <a:rPr lang="en-US" sz="2000">
                <a:solidFill>
                  <a:schemeClr val="tx1">
                    <a:lumMod val="65000"/>
                    <a:lumOff val="35000"/>
                  </a:schemeClr>
                </a:solidFill>
                <a:effectLst/>
                <a:ea typeface="Calibri" panose="020F0502020204030204" pitchFamily="34" charset="0"/>
                <a:cs typeface="Arial" panose="020B0604020202020204" pitchFamily="34" charset="0"/>
              </a:rPr>
              <a:t>The cost of skilled employees that operate and maintain the local system of poles and wires</a:t>
            </a:r>
            <a:endParaRPr lang="en-US" sz="2000">
              <a:solidFill>
                <a:schemeClr val="tx1">
                  <a:lumMod val="65000"/>
                  <a:lumOff val="35000"/>
                </a:schemeClr>
              </a:solidFill>
              <a:ea typeface="Calibri" panose="020F0502020204030204" pitchFamily="34" charset="0"/>
              <a:cs typeface="Arial" panose="020B0604020202020204" pitchFamily="34" charset="0"/>
            </a:endParaRPr>
          </a:p>
          <a:p>
            <a:pPr marL="804863" marR="0" lvl="0" indent="-293688">
              <a:spcBef>
                <a:spcPts val="0"/>
              </a:spcBef>
              <a:spcAft>
                <a:spcPts val="0"/>
              </a:spcAft>
              <a:buFont typeface="Courier New" panose="02070309020205020404" pitchFamily="49" charset="0"/>
              <a:buChar char="o"/>
            </a:pPr>
            <a:r>
              <a:rPr lang="en-US" sz="2000">
                <a:solidFill>
                  <a:schemeClr val="tx1">
                    <a:lumMod val="65000"/>
                    <a:lumOff val="35000"/>
                  </a:schemeClr>
                </a:solidFill>
                <a:ea typeface="Calibri" panose="020F0502020204030204" pitchFamily="34" charset="0"/>
                <a:cs typeface="Arial" panose="020B0604020202020204" pitchFamily="34" charset="0"/>
              </a:rPr>
              <a:t>C</a:t>
            </a:r>
            <a:r>
              <a:rPr lang="en-US" sz="2000">
                <a:solidFill>
                  <a:schemeClr val="tx1">
                    <a:lumMod val="65000"/>
                    <a:lumOff val="35000"/>
                  </a:schemeClr>
                </a:solidFill>
                <a:effectLst/>
                <a:ea typeface="Calibri" panose="020F0502020204030204" pitchFamily="34" charset="0"/>
                <a:cs typeface="Arial" panose="020B0604020202020204" pitchFamily="34" charset="0"/>
              </a:rPr>
              <a:t>ustomer service</a:t>
            </a:r>
          </a:p>
          <a:p>
            <a:pPr marL="804863" marR="0" lvl="0" indent="-293688">
              <a:spcBef>
                <a:spcPts val="0"/>
              </a:spcBef>
              <a:spcAft>
                <a:spcPts val="0"/>
              </a:spcAft>
              <a:buFont typeface="Courier New" panose="02070309020205020404" pitchFamily="49" charset="0"/>
              <a:buChar char="o"/>
            </a:pPr>
            <a:r>
              <a:rPr lang="en-US" sz="2000">
                <a:solidFill>
                  <a:schemeClr val="tx1">
                    <a:lumMod val="65000"/>
                    <a:lumOff val="35000"/>
                  </a:schemeClr>
                </a:solidFill>
                <a:ea typeface="Calibri" panose="020F0502020204030204" pitchFamily="34" charset="0"/>
                <a:cs typeface="Arial" panose="020B0604020202020204" pitchFamily="34" charset="0"/>
              </a:rPr>
              <a:t>I</a:t>
            </a:r>
            <a:r>
              <a:rPr lang="en-US" sz="2000">
                <a:solidFill>
                  <a:schemeClr val="tx1">
                    <a:lumMod val="65000"/>
                    <a:lumOff val="35000"/>
                  </a:schemeClr>
                </a:solidFill>
                <a:effectLst/>
                <a:ea typeface="Calibri" panose="020F0502020204030204" pitchFamily="34" charset="0"/>
                <a:cs typeface="Arial" panose="020B0604020202020204" pitchFamily="34" charset="0"/>
              </a:rPr>
              <a:t>mprovements to make the grid more resilient and reliable  </a:t>
            </a:r>
          </a:p>
          <a:p>
            <a:pPr marL="804863" marR="0" lvl="0" indent="-347663">
              <a:spcBef>
                <a:spcPts val="0"/>
              </a:spcBef>
              <a:spcAft>
                <a:spcPts val="0"/>
              </a:spcAft>
              <a:buFont typeface="Courier New" panose="02070309020205020404" pitchFamily="49" charset="0"/>
              <a:buChar char="o"/>
            </a:pPr>
            <a:endParaRPr lang="en-US" sz="2000">
              <a:solidFill>
                <a:schemeClr val="tx1">
                  <a:lumMod val="65000"/>
                  <a:lumOff val="35000"/>
                </a:schemeClr>
              </a:solidFill>
              <a:ea typeface="Calibri" panose="020F0502020204030204" pitchFamily="34" charset="0"/>
              <a:cs typeface="Arial" panose="020B0604020202020204" pitchFamily="34" charset="0"/>
            </a:endParaRPr>
          </a:p>
          <a:p>
            <a:pPr marL="342900" marR="0" lvl="0" indent="-342900">
              <a:spcBef>
                <a:spcPts val="0"/>
              </a:spcBef>
              <a:spcAft>
                <a:spcPts val="0"/>
              </a:spcAft>
              <a:buFont typeface="Arial" panose="020B0604020202020204" pitchFamily="34" charset="0"/>
              <a:buChar char="•"/>
            </a:pPr>
            <a:r>
              <a:rPr lang="en-US" sz="2000">
                <a:solidFill>
                  <a:schemeClr val="tx1">
                    <a:lumMod val="65000"/>
                    <a:lumOff val="35000"/>
                  </a:schemeClr>
                </a:solidFill>
                <a:effectLst/>
                <a:ea typeface="Calibri" panose="020F0502020204030204" pitchFamily="34" charset="0"/>
                <a:cs typeface="Arial" panose="020B0604020202020204" pitchFamily="34" charset="0"/>
              </a:rPr>
              <a:t>Unlike a charge for delivery of a package, the delivery charges on your </a:t>
            </a:r>
            <a:r>
              <a:rPr lang="en-US" sz="2000">
                <a:solidFill>
                  <a:schemeClr val="tx1">
                    <a:lumMod val="65000"/>
                    <a:lumOff val="35000"/>
                  </a:schemeClr>
                </a:solidFill>
                <a:ea typeface="Calibri" panose="020F0502020204030204" pitchFamily="34" charset="0"/>
                <a:cs typeface="Arial" panose="020B0604020202020204" pitchFamily="34" charset="0"/>
              </a:rPr>
              <a:t>energy</a:t>
            </a:r>
            <a:r>
              <a:rPr lang="en-US" sz="2000">
                <a:solidFill>
                  <a:schemeClr val="tx1">
                    <a:lumMod val="65000"/>
                    <a:lumOff val="35000"/>
                  </a:schemeClr>
                </a:solidFill>
                <a:effectLst/>
                <a:ea typeface="Calibri" panose="020F0502020204030204" pitchFamily="34" charset="0"/>
                <a:cs typeface="Arial" panose="020B0604020202020204" pitchFamily="34" charset="0"/>
              </a:rPr>
              <a:t> bill are driven by how much energy you use.</a:t>
            </a:r>
          </a:p>
          <a:p>
            <a:pPr marL="0" marR="0">
              <a:spcBef>
                <a:spcPts val="0"/>
              </a:spcBef>
              <a:spcAft>
                <a:spcPts val="0"/>
              </a:spcAft>
            </a:pPr>
            <a:endParaRPr lang="en-US" sz="1800">
              <a:solidFill>
                <a:schemeClr val="accent4"/>
              </a:solidFill>
              <a:effectLst/>
              <a:latin typeface="Segoe UI" panose="020B0502040204020203" pitchFamily="34" charset="0"/>
              <a:ea typeface="Calibri" panose="020F0502020204030204" pitchFamily="34" charset="0"/>
              <a:cs typeface="Segoe UI" panose="020B0502040204020203" pitchFamily="34" charset="0"/>
            </a:endParaRPr>
          </a:p>
        </p:txBody>
      </p:sp>
      <p:pic>
        <p:nvPicPr>
          <p:cNvPr id="6" name="Picture 5">
            <a:extLst>
              <a:ext uri="{FF2B5EF4-FFF2-40B4-BE49-F238E27FC236}">
                <a16:creationId xmlns:a16="http://schemas.microsoft.com/office/drawing/2014/main" id="{24E7DF23-78B5-4AD3-87FB-C095A4279896}"/>
              </a:ext>
            </a:extLst>
          </p:cNvPr>
          <p:cNvPicPr>
            <a:picLocks noChangeAspect="1"/>
          </p:cNvPicPr>
          <p:nvPr/>
        </p:nvPicPr>
        <p:blipFill>
          <a:blip r:embed="rId3"/>
          <a:stretch>
            <a:fillRect/>
          </a:stretch>
        </p:blipFill>
        <p:spPr>
          <a:xfrm>
            <a:off x="7441933" y="903030"/>
            <a:ext cx="4107812" cy="2838955"/>
          </a:xfrm>
          <a:prstGeom prst="rect">
            <a:avLst/>
          </a:prstGeom>
        </p:spPr>
      </p:pic>
      <p:pic>
        <p:nvPicPr>
          <p:cNvPr id="12" name="Picture 11">
            <a:extLst>
              <a:ext uri="{FF2B5EF4-FFF2-40B4-BE49-F238E27FC236}">
                <a16:creationId xmlns:a16="http://schemas.microsoft.com/office/drawing/2014/main" id="{F8E2C9AF-0AAC-4CF2-B190-5B50798DCCD5}"/>
              </a:ext>
            </a:extLst>
          </p:cNvPr>
          <p:cNvPicPr>
            <a:picLocks noChangeAspect="1"/>
          </p:cNvPicPr>
          <p:nvPr/>
        </p:nvPicPr>
        <p:blipFill rotWithShape="1">
          <a:blip r:embed="rId4"/>
          <a:srcRect l="62667" t="5575"/>
          <a:stretch/>
        </p:blipFill>
        <p:spPr>
          <a:xfrm>
            <a:off x="8418599" y="3863522"/>
            <a:ext cx="2844801" cy="2698192"/>
          </a:xfrm>
          <a:prstGeom prst="rect">
            <a:avLst/>
          </a:prstGeom>
        </p:spPr>
      </p:pic>
      <p:pic>
        <p:nvPicPr>
          <p:cNvPr id="13" name="Picture 12">
            <a:extLst>
              <a:ext uri="{FF2B5EF4-FFF2-40B4-BE49-F238E27FC236}">
                <a16:creationId xmlns:a16="http://schemas.microsoft.com/office/drawing/2014/main" id="{75C343D0-5AE7-434B-AA11-436AF9E5C929}"/>
              </a:ext>
            </a:extLst>
          </p:cNvPr>
          <p:cNvPicPr>
            <a:picLocks noChangeAspect="1"/>
          </p:cNvPicPr>
          <p:nvPr/>
        </p:nvPicPr>
        <p:blipFill>
          <a:blip r:embed="rId5"/>
          <a:stretch>
            <a:fillRect/>
          </a:stretch>
        </p:blipFill>
        <p:spPr>
          <a:xfrm>
            <a:off x="8252933" y="2973345"/>
            <a:ext cx="331333" cy="331333"/>
          </a:xfrm>
          <a:prstGeom prst="rect">
            <a:avLst/>
          </a:prstGeom>
        </p:spPr>
      </p:pic>
    </p:spTree>
    <p:extLst>
      <p:ext uri="{BB962C8B-B14F-4D97-AF65-F5344CB8AC3E}">
        <p14:creationId xmlns:p14="http://schemas.microsoft.com/office/powerpoint/2010/main" val="813738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8"/>
          <p:cNvSpPr txBox="1">
            <a:spLocks noGrp="1"/>
          </p:cNvSpPr>
          <p:nvPr>
            <p:ph type="ctrTitle"/>
          </p:nvPr>
        </p:nvSpPr>
        <p:spPr>
          <a:xfrm>
            <a:off x="319200" y="472605"/>
            <a:ext cx="11553600" cy="592800"/>
          </a:xfrm>
          <a:prstGeom prst="rect">
            <a:avLst/>
          </a:prstGeom>
        </p:spPr>
        <p:txBody>
          <a:bodyPr spcFirstLastPara="1" wrap="square" lIns="121900" tIns="121900" rIns="121900" bIns="121900" anchor="t" anchorCtr="0">
            <a:noAutofit/>
          </a:bodyPr>
          <a:lstStyle/>
          <a:p>
            <a:r>
              <a:rPr lang="en" sz="3450">
                <a:solidFill>
                  <a:srgbClr val="0070C0"/>
                </a:solidFill>
                <a:ea typeface="Raleway ExtraBold"/>
                <a:cs typeface="Raleway ExtraBold"/>
                <a:sym typeface="Raleway ExtraBold"/>
              </a:rPr>
              <a:t>Understanding Your Electric Bill</a:t>
            </a:r>
            <a:endParaRPr lang="en-US" sz="3450">
              <a:solidFill>
                <a:srgbClr val="0070C0"/>
              </a:solidFill>
              <a:ea typeface="Raleway ExtraBold"/>
              <a:cs typeface="Raleway ExtraBold"/>
            </a:endParaRPr>
          </a:p>
        </p:txBody>
      </p:sp>
      <p:sp>
        <p:nvSpPr>
          <p:cNvPr id="2" name="Rectangle 1">
            <a:extLst>
              <a:ext uri="{FF2B5EF4-FFF2-40B4-BE49-F238E27FC236}">
                <a16:creationId xmlns:a16="http://schemas.microsoft.com/office/drawing/2014/main" id="{75A34B76-52E2-4477-84C4-79A1EFF11869}"/>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1AC3E0E-C2CA-4F07-8F2C-AA0E0789B37D}"/>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a:extLst>
              <a:ext uri="{FF2B5EF4-FFF2-40B4-BE49-F238E27FC236}">
                <a16:creationId xmlns:a16="http://schemas.microsoft.com/office/drawing/2014/main" id="{E1F159E0-4FB2-4304-AB8C-6B11F434FDB1}"/>
              </a:ext>
            </a:extLst>
          </p:cNvPr>
          <p:cNvSpPr txBox="1">
            <a:spLocks/>
          </p:cNvSpPr>
          <p:nvPr/>
        </p:nvSpPr>
        <p:spPr bwMode="auto">
          <a:xfrm>
            <a:off x="8970630" y="6276783"/>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lgn="r"/>
            <a:fld id="{0B12063C-9A34-41FE-BD41-DD9A793D09C1}" type="slidenum">
              <a:rPr lang="en-GB" sz="1000" smtClean="0">
                <a:solidFill>
                  <a:schemeClr val="tx1"/>
                </a:solidFill>
              </a:rPr>
              <a:pPr algn="r"/>
              <a:t>7</a:t>
            </a:fld>
            <a:endParaRPr lang="en-GB" sz="1000">
              <a:solidFill>
                <a:schemeClr val="tx1"/>
              </a:solidFill>
            </a:endParaRPr>
          </a:p>
        </p:txBody>
      </p:sp>
      <p:sp>
        <p:nvSpPr>
          <p:cNvPr id="11" name="TextBox 10">
            <a:extLst>
              <a:ext uri="{FF2B5EF4-FFF2-40B4-BE49-F238E27FC236}">
                <a16:creationId xmlns:a16="http://schemas.microsoft.com/office/drawing/2014/main" id="{91F87609-394F-431E-BF2E-631943DE78AF}"/>
              </a:ext>
            </a:extLst>
          </p:cNvPr>
          <p:cNvSpPr txBox="1"/>
          <p:nvPr/>
        </p:nvSpPr>
        <p:spPr>
          <a:xfrm>
            <a:off x="507543" y="1721995"/>
            <a:ext cx="7682167" cy="4431983"/>
          </a:xfrm>
          <a:prstGeom prst="rect">
            <a:avLst/>
          </a:prstGeom>
          <a:noFill/>
        </p:spPr>
        <p:txBody>
          <a:bodyPr wrap="square">
            <a:spAutoFit/>
          </a:bodyPr>
          <a:lstStyle/>
          <a:p>
            <a:pPr marR="0" lvl="0" algn="ctr">
              <a:spcBef>
                <a:spcPts val="0"/>
              </a:spcBef>
              <a:spcAft>
                <a:spcPts val="0"/>
              </a:spcAft>
            </a:pPr>
            <a:r>
              <a:rPr lang="en-US" sz="2200" b="1" dirty="0">
                <a:solidFill>
                  <a:schemeClr val="tx1">
                    <a:lumMod val="65000"/>
                    <a:lumOff val="35000"/>
                  </a:schemeClr>
                </a:solidFill>
                <a:effectLst/>
                <a:ea typeface="Calibri" panose="020F0502020204030204" pitchFamily="34" charset="0"/>
                <a:cs typeface="Arial" panose="020B0604020202020204" pitchFamily="34" charset="0"/>
              </a:rPr>
              <a:t>Public Policy:</a:t>
            </a:r>
          </a:p>
          <a:p>
            <a:pPr marR="0" lvl="0" algn="ctr">
              <a:spcBef>
                <a:spcPts val="0"/>
              </a:spcBef>
              <a:spcAft>
                <a:spcPts val="0"/>
              </a:spcAft>
            </a:pPr>
            <a:endParaRPr lang="en-US" sz="2200" b="1" dirty="0">
              <a:solidFill>
                <a:schemeClr val="tx1">
                  <a:lumMod val="65000"/>
                  <a:lumOff val="35000"/>
                </a:schemeClr>
              </a:solidFill>
              <a:effectLst/>
              <a:ea typeface="Calibri" panose="020F0502020204030204" pitchFamily="34" charset="0"/>
              <a:cs typeface="Arial" panose="020B0604020202020204" pitchFamily="34" charset="0"/>
            </a:endParaRPr>
          </a:p>
          <a:p>
            <a:pPr marL="282575" marR="0" lvl="0" indent="-282575">
              <a:spcBef>
                <a:spcPts val="0"/>
              </a:spcBef>
              <a:spcAft>
                <a:spcPts val="0"/>
              </a:spcAft>
            </a:pPr>
            <a:r>
              <a:rPr lang="en-US" sz="2000" dirty="0">
                <a:solidFill>
                  <a:schemeClr val="tx1">
                    <a:lumMod val="65000"/>
                    <a:lumOff val="35000"/>
                  </a:schemeClr>
                </a:solidFill>
                <a:ea typeface="Calibri" panose="020F0502020204030204" pitchFamily="34" charset="0"/>
                <a:cs typeface="Arial" panose="020B0604020202020204" pitchFamily="34" charset="0"/>
              </a:rPr>
              <a:t>I</a:t>
            </a:r>
            <a:r>
              <a:rPr lang="en-US" sz="2000" dirty="0">
                <a:solidFill>
                  <a:schemeClr val="tx1">
                    <a:lumMod val="65000"/>
                    <a:lumOff val="35000"/>
                  </a:schemeClr>
                </a:solidFill>
                <a:effectLst/>
                <a:ea typeface="Calibri" panose="020F0502020204030204" pitchFamily="34" charset="0"/>
                <a:cs typeface="Arial" panose="020B0604020202020204" pitchFamily="34" charset="0"/>
              </a:rPr>
              <a:t>ncludes costs mandated by the state and federal government for:</a:t>
            </a:r>
          </a:p>
          <a:p>
            <a:pPr marL="282575" marR="0" lvl="0" indent="-282575">
              <a:spcBef>
                <a:spcPts val="0"/>
              </a:spcBef>
              <a:spcAft>
                <a:spcPts val="0"/>
              </a:spcAft>
            </a:pPr>
            <a:r>
              <a:rPr lang="en-US" sz="2000" dirty="0">
                <a:solidFill>
                  <a:schemeClr val="tx1">
                    <a:lumMod val="65000"/>
                    <a:lumOff val="35000"/>
                  </a:schemeClr>
                </a:solidFill>
                <a:effectLst/>
                <a:ea typeface="Calibri" panose="020F0502020204030204" pitchFamily="34" charset="0"/>
                <a:cs typeface="Arial" panose="020B0604020202020204" pitchFamily="34" charset="0"/>
              </a:rPr>
              <a:t> </a:t>
            </a:r>
          </a:p>
          <a:p>
            <a:pPr marL="342900" marR="0" lvl="0" indent="-342900">
              <a:spcBef>
                <a:spcPts val="0"/>
              </a:spcBef>
              <a:spcAft>
                <a:spcPts val="0"/>
              </a:spcAft>
              <a:buFont typeface="Arial" panose="020B0604020202020204" pitchFamily="34" charset="0"/>
              <a:buChar char="•"/>
            </a:pPr>
            <a:r>
              <a:rPr lang="en-US" sz="2000" dirty="0">
                <a:solidFill>
                  <a:schemeClr val="tx1">
                    <a:lumMod val="65000"/>
                    <a:lumOff val="35000"/>
                  </a:schemeClr>
                </a:solidFill>
                <a:effectLst/>
                <a:ea typeface="Calibri" panose="020F0502020204030204" pitchFamily="34" charset="0"/>
                <a:cs typeface="Arial" panose="020B0604020202020204" pitchFamily="34" charset="0"/>
              </a:rPr>
              <a:t>Financial assistance programs</a:t>
            </a:r>
          </a:p>
          <a:p>
            <a:pPr marL="342900" marR="0" lvl="0" indent="-342900">
              <a:spcBef>
                <a:spcPts val="0"/>
              </a:spcBef>
              <a:spcAft>
                <a:spcPts val="0"/>
              </a:spcAft>
              <a:buFont typeface="Arial" panose="020B0604020202020204" pitchFamily="34" charset="0"/>
              <a:buChar char="•"/>
            </a:pPr>
            <a:r>
              <a:rPr lang="en-US" sz="2000" dirty="0">
                <a:solidFill>
                  <a:schemeClr val="tx1">
                    <a:lumMod val="65000"/>
                    <a:lumOff val="35000"/>
                  </a:schemeClr>
                </a:solidFill>
                <a:ea typeface="Calibri" panose="020F0502020204030204" pitchFamily="34" charset="0"/>
                <a:cs typeface="Arial" panose="020B0604020202020204" pitchFamily="34" charset="0"/>
              </a:rPr>
              <a:t>E</a:t>
            </a:r>
            <a:r>
              <a:rPr lang="en-US" sz="2000" dirty="0">
                <a:solidFill>
                  <a:schemeClr val="tx1">
                    <a:lumMod val="65000"/>
                    <a:lumOff val="35000"/>
                  </a:schemeClr>
                </a:solidFill>
                <a:effectLst/>
                <a:ea typeface="Calibri" panose="020F0502020204030204" pitchFamily="34" charset="0"/>
                <a:cs typeface="Arial" panose="020B0604020202020204" pitchFamily="34" charset="0"/>
              </a:rPr>
              <a:t>nergy efficiency programs</a:t>
            </a:r>
          </a:p>
          <a:p>
            <a:pPr marL="342900" marR="0" lvl="0" indent="-342900">
              <a:spcBef>
                <a:spcPts val="0"/>
              </a:spcBef>
              <a:spcAft>
                <a:spcPts val="0"/>
              </a:spcAft>
              <a:buFont typeface="Arial" panose="020B0604020202020204" pitchFamily="34" charset="0"/>
              <a:buChar char="•"/>
            </a:pPr>
            <a:r>
              <a:rPr lang="en-US" sz="2000" dirty="0">
                <a:solidFill>
                  <a:schemeClr val="tx1">
                    <a:lumMod val="65000"/>
                    <a:lumOff val="35000"/>
                  </a:schemeClr>
                </a:solidFill>
                <a:ea typeface="Calibri" panose="020F0502020204030204" pitchFamily="34" charset="0"/>
                <a:cs typeface="Arial" panose="020B0604020202020204" pitchFamily="34" charset="0"/>
              </a:rPr>
              <a:t>P</a:t>
            </a:r>
            <a:r>
              <a:rPr lang="en-US" sz="2000" dirty="0">
                <a:solidFill>
                  <a:schemeClr val="tx1">
                    <a:lumMod val="65000"/>
                    <a:lumOff val="35000"/>
                  </a:schemeClr>
                </a:solidFill>
                <a:effectLst/>
                <a:ea typeface="Calibri" panose="020F0502020204030204" pitchFamily="34" charset="0"/>
                <a:cs typeface="Arial" panose="020B0604020202020204" pitchFamily="34" charset="0"/>
              </a:rPr>
              <a:t>urchasing renewable and carbon-free electricity</a:t>
            </a:r>
          </a:p>
          <a:p>
            <a:pPr marL="342900" marR="0" lvl="0" indent="-342900">
              <a:spcBef>
                <a:spcPts val="0"/>
              </a:spcBef>
              <a:spcAft>
                <a:spcPts val="0"/>
              </a:spcAft>
              <a:buFont typeface="Arial" panose="020B0604020202020204" pitchFamily="34" charset="0"/>
              <a:buChar char="•"/>
            </a:pPr>
            <a:r>
              <a:rPr lang="en-US" sz="2000" dirty="0">
                <a:solidFill>
                  <a:schemeClr val="tx1">
                    <a:lumMod val="65000"/>
                    <a:lumOff val="35000"/>
                  </a:schemeClr>
                </a:solidFill>
                <a:effectLst/>
                <a:ea typeface="Calibri" panose="020F0502020204030204" pitchFamily="34" charset="0"/>
                <a:cs typeface="Arial" panose="020B0604020202020204" pitchFamily="34" charset="0"/>
              </a:rPr>
              <a:t>Funding solar and electric vehicle incentives</a:t>
            </a:r>
          </a:p>
          <a:p>
            <a:pPr lvl="1">
              <a:spcBef>
                <a:spcPts val="0"/>
              </a:spcBef>
              <a:spcAft>
                <a:spcPts val="0"/>
              </a:spcAft>
            </a:pPr>
            <a:endParaRPr lang="en-US" sz="2000" dirty="0">
              <a:solidFill>
                <a:schemeClr val="tx1">
                  <a:lumMod val="65000"/>
                  <a:lumOff val="35000"/>
                </a:schemeClr>
              </a:solidFill>
              <a:ea typeface="Calibri" panose="020F0502020204030204" pitchFamily="34" charset="0"/>
              <a:cs typeface="Arial" panose="020B0604020202020204" pitchFamily="34" charset="0"/>
            </a:endParaRPr>
          </a:p>
          <a:p>
            <a:pPr marL="0" lvl="1">
              <a:spcBef>
                <a:spcPts val="0"/>
              </a:spcBef>
              <a:spcAft>
                <a:spcPts val="0"/>
              </a:spcAft>
            </a:pPr>
            <a:r>
              <a:rPr lang="en-US" sz="2000" dirty="0">
                <a:solidFill>
                  <a:schemeClr val="tx1">
                    <a:lumMod val="65000"/>
                    <a:lumOff val="35000"/>
                  </a:schemeClr>
                </a:solidFill>
                <a:effectLst/>
                <a:ea typeface="Calibri" panose="020F0502020204030204" pitchFamily="34" charset="0"/>
                <a:cs typeface="Arial" panose="020B0604020202020204" pitchFamily="34" charset="0"/>
              </a:rPr>
              <a:t>You are contributing to these programs through your bill, so we encourage you to take advantage of everything that’s available to you. </a:t>
            </a:r>
          </a:p>
          <a:p>
            <a:pPr marR="0" lvl="0">
              <a:spcBef>
                <a:spcPts val="0"/>
              </a:spcBef>
              <a:spcAft>
                <a:spcPts val="0"/>
              </a:spcAft>
            </a:pPr>
            <a:endParaRPr lang="en-US" sz="2000" dirty="0">
              <a:effectLst/>
              <a:latin typeface="Segoe UI" panose="020B0502040204020203" pitchFamily="34" charset="0"/>
              <a:ea typeface="Calibri" panose="020F0502020204030204" pitchFamily="34" charset="0"/>
              <a:cs typeface="Segoe UI" panose="020B0502040204020203" pitchFamily="34" charset="0"/>
            </a:endParaRPr>
          </a:p>
          <a:p>
            <a:pPr marL="0" marR="0">
              <a:spcBef>
                <a:spcPts val="0"/>
              </a:spcBef>
              <a:spcAft>
                <a:spcPts val="0"/>
              </a:spcAft>
            </a:pPr>
            <a:endParaRPr lang="en-US" sz="1800" dirty="0">
              <a:solidFill>
                <a:schemeClr val="accent4"/>
              </a:solidFill>
              <a:effectLst/>
              <a:latin typeface="Segoe UI" panose="020B0502040204020203" pitchFamily="34" charset="0"/>
              <a:ea typeface="Calibri" panose="020F0502020204030204" pitchFamily="34" charset="0"/>
              <a:cs typeface="Segoe UI" panose="020B0502040204020203" pitchFamily="34" charset="0"/>
            </a:endParaRPr>
          </a:p>
        </p:txBody>
      </p:sp>
      <p:pic>
        <p:nvPicPr>
          <p:cNvPr id="4" name="Picture 3">
            <a:extLst>
              <a:ext uri="{FF2B5EF4-FFF2-40B4-BE49-F238E27FC236}">
                <a16:creationId xmlns:a16="http://schemas.microsoft.com/office/drawing/2014/main" id="{91FB011E-DDA0-45F4-8007-7D5490F2196F}"/>
              </a:ext>
            </a:extLst>
          </p:cNvPr>
          <p:cNvPicPr>
            <a:picLocks noChangeAspect="1"/>
          </p:cNvPicPr>
          <p:nvPr/>
        </p:nvPicPr>
        <p:blipFill rotWithShape="1">
          <a:blip r:embed="rId3"/>
          <a:srcRect t="11126" r="9561" b="12799"/>
          <a:stretch/>
        </p:blipFill>
        <p:spPr>
          <a:xfrm>
            <a:off x="8970630" y="4775572"/>
            <a:ext cx="2361941" cy="1986806"/>
          </a:xfrm>
          <a:prstGeom prst="rect">
            <a:avLst/>
          </a:prstGeom>
        </p:spPr>
      </p:pic>
      <p:pic>
        <p:nvPicPr>
          <p:cNvPr id="5" name="Picture 4">
            <a:extLst>
              <a:ext uri="{FF2B5EF4-FFF2-40B4-BE49-F238E27FC236}">
                <a16:creationId xmlns:a16="http://schemas.microsoft.com/office/drawing/2014/main" id="{7C4E9266-7F19-4D96-AC3D-C335ACA255E4}"/>
              </a:ext>
            </a:extLst>
          </p:cNvPr>
          <p:cNvPicPr>
            <a:picLocks noChangeAspect="1"/>
          </p:cNvPicPr>
          <p:nvPr/>
        </p:nvPicPr>
        <p:blipFill>
          <a:blip r:embed="rId4"/>
          <a:stretch>
            <a:fillRect/>
          </a:stretch>
        </p:blipFill>
        <p:spPr>
          <a:xfrm>
            <a:off x="8970630" y="2950165"/>
            <a:ext cx="2310808" cy="1679725"/>
          </a:xfrm>
          <a:prstGeom prst="rect">
            <a:avLst/>
          </a:prstGeom>
        </p:spPr>
      </p:pic>
      <p:pic>
        <p:nvPicPr>
          <p:cNvPr id="8" name="Picture 7">
            <a:extLst>
              <a:ext uri="{FF2B5EF4-FFF2-40B4-BE49-F238E27FC236}">
                <a16:creationId xmlns:a16="http://schemas.microsoft.com/office/drawing/2014/main" id="{09AF4F38-AC4F-4C22-95B6-DB87B0EA498D}"/>
              </a:ext>
            </a:extLst>
          </p:cNvPr>
          <p:cNvPicPr>
            <a:picLocks noChangeAspect="1"/>
          </p:cNvPicPr>
          <p:nvPr/>
        </p:nvPicPr>
        <p:blipFill rotWithShape="1">
          <a:blip r:embed="rId5"/>
          <a:srcRect t="7597" r="11411"/>
          <a:stretch/>
        </p:blipFill>
        <p:spPr>
          <a:xfrm>
            <a:off x="8970630" y="1337738"/>
            <a:ext cx="2174672" cy="1664291"/>
          </a:xfrm>
          <a:prstGeom prst="rect">
            <a:avLst/>
          </a:prstGeom>
        </p:spPr>
      </p:pic>
    </p:spTree>
    <p:extLst>
      <p:ext uri="{BB962C8B-B14F-4D97-AF65-F5344CB8AC3E}">
        <p14:creationId xmlns:p14="http://schemas.microsoft.com/office/powerpoint/2010/main" val="4175630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B12063C-9A34-41FE-BD41-DD9A793D09C1}" type="slidenum">
              <a:rPr lang="en-GB" smtClean="0"/>
              <a:pPr/>
              <a:t>8</a:t>
            </a:fld>
            <a:endParaRPr lang="en-GB"/>
          </a:p>
        </p:txBody>
      </p:sp>
      <p:sp>
        <p:nvSpPr>
          <p:cNvPr id="3" name="Rectangle 2">
            <a:extLst>
              <a:ext uri="{FF2B5EF4-FFF2-40B4-BE49-F238E27FC236}">
                <a16:creationId xmlns:a16="http://schemas.microsoft.com/office/drawing/2014/main" id="{5FD720E3-09FD-40A0-846F-619C6EB6D337}"/>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5DA0B9F-315F-4436-909E-57EA86BC691A}"/>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40F0D27-CE49-45CC-B0FE-250E19B72397}"/>
              </a:ext>
            </a:extLst>
          </p:cNvPr>
          <p:cNvSpPr/>
          <p:nvPr/>
        </p:nvSpPr>
        <p:spPr bwMode="auto">
          <a:xfrm>
            <a:off x="152400" y="19050"/>
            <a:ext cx="4181474" cy="47148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MS PGothic" pitchFamily="34" charset="-128"/>
            </a:endParaRPr>
          </a:p>
        </p:txBody>
      </p:sp>
      <p:sp>
        <p:nvSpPr>
          <p:cNvPr id="17" name="Rectangle 16">
            <a:extLst>
              <a:ext uri="{FF2B5EF4-FFF2-40B4-BE49-F238E27FC236}">
                <a16:creationId xmlns:a16="http://schemas.microsoft.com/office/drawing/2014/main" id="{D94522FE-9414-4C0F-B915-A9E013B4DFB3}"/>
              </a:ext>
            </a:extLst>
          </p:cNvPr>
          <p:cNvSpPr/>
          <p:nvPr/>
        </p:nvSpPr>
        <p:spPr bwMode="auto">
          <a:xfrm>
            <a:off x="8010526" y="6343996"/>
            <a:ext cx="4181474" cy="47148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MS PGothic" pitchFamily="34" charset="-128"/>
            </a:endParaRPr>
          </a:p>
        </p:txBody>
      </p:sp>
      <p:sp>
        <p:nvSpPr>
          <p:cNvPr id="19" name="Rectangle 18">
            <a:extLst>
              <a:ext uri="{FF2B5EF4-FFF2-40B4-BE49-F238E27FC236}">
                <a16:creationId xmlns:a16="http://schemas.microsoft.com/office/drawing/2014/main" id="{10C90641-061A-4E2E-A387-F41FF876F4F7}"/>
              </a:ext>
            </a:extLst>
          </p:cNvPr>
          <p:cNvSpPr/>
          <p:nvPr/>
        </p:nvSpPr>
        <p:spPr bwMode="auto">
          <a:xfrm>
            <a:off x="7858124" y="104775"/>
            <a:ext cx="4181474" cy="471488"/>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1">
              <a:lnSpc>
                <a:spcPct val="100000"/>
              </a:lnSpc>
              <a:spcBef>
                <a:spcPct val="50000"/>
              </a:spcBef>
              <a:spcAft>
                <a:spcPct val="0"/>
              </a:spcAft>
              <a:buClrTx/>
              <a:buSzTx/>
              <a:buFontTx/>
              <a:buNone/>
              <a:tabLst/>
            </a:pPr>
            <a:endParaRPr kumimoji="0" lang="en-US" sz="1800" b="1" i="0" u="none" strike="noStrike" cap="none" normalizeH="0" baseline="0">
              <a:ln>
                <a:noFill/>
              </a:ln>
              <a:solidFill>
                <a:schemeClr val="tx1"/>
              </a:solidFill>
              <a:effectLst/>
              <a:latin typeface="Arial" charset="0"/>
              <a:ea typeface="MS PGothic" pitchFamily="34" charset="-128"/>
            </a:endParaRPr>
          </a:p>
        </p:txBody>
      </p:sp>
      <p:sp>
        <p:nvSpPr>
          <p:cNvPr id="2" name="Title 1"/>
          <p:cNvSpPr>
            <a:spLocks noGrp="1"/>
          </p:cNvSpPr>
          <p:nvPr>
            <p:ph type="title"/>
          </p:nvPr>
        </p:nvSpPr>
        <p:spPr>
          <a:xfrm>
            <a:off x="0" y="2767532"/>
            <a:ext cx="12192000" cy="744811"/>
          </a:xfrm>
        </p:spPr>
        <p:txBody>
          <a:bodyPr/>
          <a:lstStyle/>
          <a:p>
            <a:pPr algn="ctr"/>
            <a:r>
              <a:rPr lang="en-US" sz="3600" dirty="0">
                <a:solidFill>
                  <a:srgbClr val="0070C0"/>
                </a:solidFill>
                <a:latin typeface="Arial"/>
                <a:cs typeface="Arial"/>
              </a:rPr>
              <a:t>Energy Service Rates</a:t>
            </a:r>
            <a:endParaRPr lang="en-US" sz="3600" dirty="0">
              <a:solidFill>
                <a:srgbClr val="0070C0"/>
              </a:solidFill>
              <a:latin typeface="Arial" panose="020B0604020202020204" pitchFamily="34" charset="0"/>
              <a:cs typeface="Arial" panose="020B0604020202020204" pitchFamily="34" charset="0"/>
            </a:endParaRPr>
          </a:p>
        </p:txBody>
      </p:sp>
      <p:sp>
        <p:nvSpPr>
          <p:cNvPr id="10" name="Slide Number Placeholder 4">
            <a:extLst>
              <a:ext uri="{FF2B5EF4-FFF2-40B4-BE49-F238E27FC236}">
                <a16:creationId xmlns:a16="http://schemas.microsoft.com/office/drawing/2014/main" id="{CA7DE2CE-DCC1-4421-842C-6B513ECC262A}"/>
              </a:ext>
            </a:extLst>
          </p:cNvPr>
          <p:cNvSpPr txBox="1">
            <a:spLocks/>
          </p:cNvSpPr>
          <p:nvPr/>
        </p:nvSpPr>
        <p:spPr bwMode="auto">
          <a:xfrm>
            <a:off x="8970630" y="6276783"/>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rgbClr val="5CCAFF"/>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fld id="{0B12063C-9A34-41FE-BD41-DD9A793D09C1}" type="slidenum">
              <a:rPr lang="en-GB" sz="1000" smtClean="0">
                <a:solidFill>
                  <a:schemeClr val="tx1"/>
                </a:solidFill>
              </a:rPr>
              <a:pPr/>
              <a:t>8</a:t>
            </a:fld>
            <a:endParaRPr lang="en-GB" sz="1000">
              <a:solidFill>
                <a:schemeClr val="tx1"/>
              </a:solidFill>
            </a:endParaRPr>
          </a:p>
        </p:txBody>
      </p:sp>
    </p:spTree>
    <p:extLst>
      <p:ext uri="{BB962C8B-B14F-4D97-AF65-F5344CB8AC3E}">
        <p14:creationId xmlns:p14="http://schemas.microsoft.com/office/powerpoint/2010/main" val="2477162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8"/>
          <p:cNvSpPr txBox="1">
            <a:spLocks noGrp="1"/>
          </p:cNvSpPr>
          <p:nvPr>
            <p:ph type="ctrTitle"/>
          </p:nvPr>
        </p:nvSpPr>
        <p:spPr>
          <a:xfrm>
            <a:off x="319200" y="472605"/>
            <a:ext cx="11553600" cy="592800"/>
          </a:xfrm>
          <a:prstGeom prst="rect">
            <a:avLst/>
          </a:prstGeom>
        </p:spPr>
        <p:txBody>
          <a:bodyPr spcFirstLastPara="1" wrap="square" lIns="121900" tIns="121900" rIns="121900" bIns="121900" anchor="t" anchorCtr="0">
            <a:noAutofit/>
          </a:bodyPr>
          <a:lstStyle/>
          <a:p>
            <a:r>
              <a:rPr lang="en" sz="3450">
                <a:solidFill>
                  <a:srgbClr val="0070C0"/>
                </a:solidFill>
                <a:ea typeface="Raleway ExtraBold"/>
                <a:cs typeface="Raleway ExtraBold"/>
                <a:sym typeface="Raleway ExtraBold"/>
              </a:rPr>
              <a:t>Energy Service Rates</a:t>
            </a:r>
            <a:endParaRPr lang="en-US" sz="3450">
              <a:solidFill>
                <a:srgbClr val="0070C0"/>
              </a:solidFill>
              <a:ea typeface="Raleway ExtraBold"/>
              <a:cs typeface="Raleway ExtraBold"/>
            </a:endParaRPr>
          </a:p>
        </p:txBody>
      </p:sp>
      <p:sp>
        <p:nvSpPr>
          <p:cNvPr id="2" name="Rectangle 1">
            <a:extLst>
              <a:ext uri="{FF2B5EF4-FFF2-40B4-BE49-F238E27FC236}">
                <a16:creationId xmlns:a16="http://schemas.microsoft.com/office/drawing/2014/main" id="{75A34B76-52E2-4477-84C4-79A1EFF11869}"/>
              </a:ext>
            </a:extLst>
          </p:cNvPr>
          <p:cNvSpPr/>
          <p:nvPr/>
        </p:nvSpPr>
        <p:spPr>
          <a:xfrm>
            <a:off x="0" y="0"/>
            <a:ext cx="152400" cy="34439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1AC3E0E-C2CA-4F07-8F2C-AA0E0789B37D}"/>
              </a:ext>
            </a:extLst>
          </p:cNvPr>
          <p:cNvSpPr/>
          <p:nvPr/>
        </p:nvSpPr>
        <p:spPr>
          <a:xfrm>
            <a:off x="0" y="3429000"/>
            <a:ext cx="152400" cy="3429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4">
            <a:extLst>
              <a:ext uri="{FF2B5EF4-FFF2-40B4-BE49-F238E27FC236}">
                <a16:creationId xmlns:a16="http://schemas.microsoft.com/office/drawing/2014/main" id="{E1F159E0-4FB2-4304-AB8C-6B11F434FDB1}"/>
              </a:ext>
            </a:extLst>
          </p:cNvPr>
          <p:cNvSpPr txBox="1">
            <a:spLocks/>
          </p:cNvSpPr>
          <p:nvPr/>
        </p:nvSpPr>
        <p:spPr bwMode="auto">
          <a:xfrm>
            <a:off x="9103795" y="638539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algn="r"/>
            <a:fld id="{0B12063C-9A34-41FE-BD41-DD9A793D09C1}" type="slidenum">
              <a:rPr lang="en-GB" sz="1000" smtClean="0">
                <a:solidFill>
                  <a:schemeClr val="tx1"/>
                </a:solidFill>
              </a:rPr>
              <a:pPr algn="r"/>
              <a:t>9</a:t>
            </a:fld>
            <a:endParaRPr lang="en-GB" sz="1000">
              <a:solidFill>
                <a:schemeClr val="tx1"/>
              </a:solidFill>
            </a:endParaRPr>
          </a:p>
        </p:txBody>
      </p:sp>
      <p:sp>
        <p:nvSpPr>
          <p:cNvPr id="7" name="Google Shape;290;p48">
            <a:extLst>
              <a:ext uri="{FF2B5EF4-FFF2-40B4-BE49-F238E27FC236}">
                <a16:creationId xmlns:a16="http://schemas.microsoft.com/office/drawing/2014/main" id="{6DEEAE1A-0C0F-46BC-956E-33A6F610B42E}"/>
              </a:ext>
            </a:extLst>
          </p:cNvPr>
          <p:cNvSpPr txBox="1"/>
          <p:nvPr/>
        </p:nvSpPr>
        <p:spPr>
          <a:xfrm>
            <a:off x="554821" y="1561422"/>
            <a:ext cx="8548974" cy="3282013"/>
          </a:xfrm>
          <a:prstGeom prst="rect">
            <a:avLst/>
          </a:prstGeom>
          <a:noFill/>
          <a:ln>
            <a:noFill/>
          </a:ln>
        </p:spPr>
        <p:txBody>
          <a:bodyPr spcFirstLastPara="1" wrap="square" lIns="91425" tIns="91425" rIns="91425" bIns="91425" anchor="t" anchorCtr="0">
            <a:noAutofit/>
          </a:bodyPr>
          <a:lstStyle/>
          <a:p>
            <a:pPr marL="456724" indent="-317183" defTabSz="914378" fontAlgn="auto">
              <a:lnSpc>
                <a:spcPct val="115000"/>
              </a:lnSpc>
              <a:spcBef>
                <a:spcPts val="0"/>
              </a:spcBef>
              <a:spcAft>
                <a:spcPts val="0"/>
              </a:spcAft>
              <a:buClr>
                <a:srgbClr val="0070C0"/>
              </a:buClr>
              <a:buSzPct val="135000"/>
              <a:buFont typeface="Wingdings" panose="05000000000000000000" pitchFamily="2" charset="2"/>
              <a:buChar char="§"/>
              <a:defRPr/>
            </a:pPr>
            <a:r>
              <a:rPr lang="en-US" sz="2000" kern="0">
                <a:solidFill>
                  <a:schemeClr val="tx1">
                    <a:lumMod val="65000"/>
                    <a:lumOff val="35000"/>
                  </a:schemeClr>
                </a:solidFill>
                <a:ea typeface="Raleway Medium"/>
                <a:cs typeface="Arial" panose="020B0604020202020204" pitchFamily="34" charset="0"/>
                <a:sym typeface="Raleway Medium"/>
              </a:rPr>
              <a:t>Background</a:t>
            </a:r>
            <a:br>
              <a:rPr lang="en-US" sz="2000" kern="0">
                <a:solidFill>
                  <a:schemeClr val="tx1">
                    <a:lumMod val="65000"/>
                    <a:lumOff val="35000"/>
                  </a:schemeClr>
                </a:solidFill>
                <a:ea typeface="Raleway Medium"/>
                <a:cs typeface="Arial" panose="020B0604020202020204" pitchFamily="34" charset="0"/>
                <a:sym typeface="Raleway Medium"/>
              </a:rPr>
            </a:br>
            <a:endParaRPr lang="en-US" sz="2000" kern="0">
              <a:solidFill>
                <a:schemeClr val="tx1">
                  <a:lumMod val="65000"/>
                  <a:lumOff val="35000"/>
                </a:schemeClr>
              </a:solidFill>
              <a:ea typeface="Raleway Medium"/>
              <a:cs typeface="Arial" panose="020B0604020202020204" pitchFamily="34" charset="0"/>
              <a:sym typeface="Raleway Medium"/>
            </a:endParaRPr>
          </a:p>
          <a:p>
            <a:pPr marL="456724" indent="-317183" defTabSz="914378" fontAlgn="auto">
              <a:lnSpc>
                <a:spcPct val="115000"/>
              </a:lnSpc>
              <a:spcBef>
                <a:spcPts val="0"/>
              </a:spcBef>
              <a:spcAft>
                <a:spcPts val="0"/>
              </a:spcAft>
              <a:buClr>
                <a:srgbClr val="0070C0"/>
              </a:buClr>
              <a:buSzPct val="135000"/>
              <a:buFont typeface="Wingdings" panose="05000000000000000000" pitchFamily="2" charset="2"/>
              <a:buChar char="§"/>
              <a:defRPr/>
            </a:pPr>
            <a:r>
              <a:rPr lang="en-US" sz="2000" kern="0">
                <a:solidFill>
                  <a:schemeClr val="tx1">
                    <a:lumMod val="65000"/>
                    <a:lumOff val="35000"/>
                  </a:schemeClr>
                </a:solidFill>
                <a:ea typeface="Raleway Medium"/>
                <a:cs typeface="Arial" panose="020B0604020202020204" pitchFamily="34" charset="0"/>
                <a:sym typeface="Raleway Medium"/>
              </a:rPr>
              <a:t>Procurement Process</a:t>
            </a:r>
            <a:br>
              <a:rPr lang="en-US" sz="2000" kern="0">
                <a:solidFill>
                  <a:schemeClr val="tx1">
                    <a:lumMod val="65000"/>
                    <a:lumOff val="35000"/>
                  </a:schemeClr>
                </a:solidFill>
                <a:ea typeface="Raleway Medium"/>
                <a:cs typeface="Arial" panose="020B0604020202020204" pitchFamily="34" charset="0"/>
                <a:sym typeface="Raleway Medium"/>
              </a:rPr>
            </a:br>
            <a:endParaRPr lang="en-US" sz="2000" kern="0">
              <a:solidFill>
                <a:schemeClr val="tx1">
                  <a:lumMod val="65000"/>
                  <a:lumOff val="35000"/>
                </a:schemeClr>
              </a:solidFill>
              <a:ea typeface="Raleway Medium"/>
              <a:cs typeface="Arial" panose="020B0604020202020204" pitchFamily="34" charset="0"/>
              <a:sym typeface="Raleway Medium"/>
            </a:endParaRPr>
          </a:p>
          <a:p>
            <a:pPr marL="456724" indent="-317183" defTabSz="914378" fontAlgn="auto">
              <a:lnSpc>
                <a:spcPct val="115000"/>
              </a:lnSpc>
              <a:spcBef>
                <a:spcPts val="0"/>
              </a:spcBef>
              <a:spcAft>
                <a:spcPts val="0"/>
              </a:spcAft>
              <a:buClr>
                <a:srgbClr val="0070C0"/>
              </a:buClr>
              <a:buSzPct val="135000"/>
              <a:buFont typeface="Wingdings" panose="05000000000000000000" pitchFamily="2" charset="2"/>
              <a:buChar char="§"/>
              <a:defRPr/>
            </a:pPr>
            <a:r>
              <a:rPr lang="en-US" sz="2000" kern="0">
                <a:solidFill>
                  <a:schemeClr val="tx1">
                    <a:lumMod val="65000"/>
                    <a:lumOff val="35000"/>
                  </a:schemeClr>
                </a:solidFill>
                <a:ea typeface="Raleway Medium"/>
                <a:cs typeface="Arial" panose="020B0604020202020204" pitchFamily="34" charset="0"/>
                <a:sym typeface="Raleway Medium"/>
              </a:rPr>
              <a:t>New England Energy Mix</a:t>
            </a:r>
            <a:br>
              <a:rPr lang="en-US" sz="2000" kern="0">
                <a:solidFill>
                  <a:schemeClr val="tx1">
                    <a:lumMod val="65000"/>
                    <a:lumOff val="35000"/>
                  </a:schemeClr>
                </a:solidFill>
                <a:ea typeface="Raleway Medium"/>
                <a:cs typeface="Arial" panose="020B0604020202020204" pitchFamily="34" charset="0"/>
                <a:sym typeface="Raleway Medium"/>
              </a:rPr>
            </a:br>
            <a:endParaRPr lang="en-US" sz="2000" kern="0">
              <a:solidFill>
                <a:schemeClr val="tx1">
                  <a:lumMod val="65000"/>
                  <a:lumOff val="35000"/>
                </a:schemeClr>
              </a:solidFill>
              <a:ea typeface="Raleway Medium"/>
              <a:cs typeface="Arial" panose="020B0604020202020204" pitchFamily="34" charset="0"/>
              <a:sym typeface="Raleway Medium"/>
            </a:endParaRPr>
          </a:p>
          <a:p>
            <a:pPr marL="456724" indent="-317183" defTabSz="914378" fontAlgn="auto">
              <a:lnSpc>
                <a:spcPct val="115000"/>
              </a:lnSpc>
              <a:spcBef>
                <a:spcPts val="0"/>
              </a:spcBef>
              <a:spcAft>
                <a:spcPts val="0"/>
              </a:spcAft>
              <a:buClr>
                <a:srgbClr val="0070C0"/>
              </a:buClr>
              <a:buSzPct val="135000"/>
              <a:buFont typeface="Wingdings" panose="05000000000000000000" pitchFamily="2" charset="2"/>
              <a:buChar char="§"/>
              <a:defRPr/>
            </a:pPr>
            <a:r>
              <a:rPr lang="en-US" sz="2000" kern="0">
                <a:solidFill>
                  <a:schemeClr val="tx1">
                    <a:lumMod val="65000"/>
                    <a:lumOff val="35000"/>
                  </a:schemeClr>
                </a:solidFill>
                <a:ea typeface="Raleway Medium"/>
                <a:cs typeface="Arial" panose="020B0604020202020204" pitchFamily="34" charset="0"/>
                <a:sym typeface="Raleway Medium"/>
              </a:rPr>
              <a:t>Natural Gas and Electric Energy Prices</a:t>
            </a:r>
            <a:br>
              <a:rPr lang="en-US" sz="2000" kern="0">
                <a:solidFill>
                  <a:schemeClr val="tx1">
                    <a:lumMod val="65000"/>
                    <a:lumOff val="35000"/>
                  </a:schemeClr>
                </a:solidFill>
                <a:ea typeface="Raleway Medium"/>
                <a:cs typeface="Arial" panose="020B0604020202020204" pitchFamily="34" charset="0"/>
                <a:sym typeface="Raleway Medium"/>
              </a:rPr>
            </a:br>
            <a:endParaRPr lang="en-US" sz="2000" kern="0">
              <a:solidFill>
                <a:schemeClr val="tx1">
                  <a:lumMod val="65000"/>
                  <a:lumOff val="35000"/>
                </a:schemeClr>
              </a:solidFill>
              <a:ea typeface="Raleway Medium"/>
              <a:cs typeface="Arial" panose="020B0604020202020204" pitchFamily="34" charset="0"/>
              <a:sym typeface="Raleway Medium"/>
            </a:endParaRPr>
          </a:p>
          <a:p>
            <a:pPr marL="456724" indent="-317183" defTabSz="914378" fontAlgn="auto">
              <a:lnSpc>
                <a:spcPct val="115000"/>
              </a:lnSpc>
              <a:spcBef>
                <a:spcPts val="0"/>
              </a:spcBef>
              <a:spcAft>
                <a:spcPts val="0"/>
              </a:spcAft>
              <a:buClr>
                <a:srgbClr val="0070C0"/>
              </a:buClr>
              <a:buSzPct val="135000"/>
              <a:buFont typeface="Wingdings" panose="05000000000000000000" pitchFamily="2" charset="2"/>
              <a:buChar char="§"/>
              <a:defRPr/>
            </a:pPr>
            <a:r>
              <a:rPr lang="en-US" sz="2000" kern="0">
                <a:solidFill>
                  <a:schemeClr val="tx1">
                    <a:lumMod val="65000"/>
                    <a:lumOff val="35000"/>
                  </a:schemeClr>
                </a:solidFill>
                <a:ea typeface="Raleway Medium"/>
                <a:cs typeface="Arial" panose="020B0604020202020204" pitchFamily="34" charset="0"/>
                <a:sym typeface="Raleway Medium"/>
              </a:rPr>
              <a:t>New Energy Service Rates</a:t>
            </a:r>
          </a:p>
        </p:txBody>
      </p:sp>
    </p:spTree>
  </p:cSld>
  <p:clrMapOvr>
    <a:masterClrMapping/>
  </p:clrMapOvr>
</p:sld>
</file>

<file path=ppt/theme/theme1.xml><?xml version="1.0" encoding="utf-8"?>
<a:theme xmlns:a="http://schemas.openxmlformats.org/drawingml/2006/main" name="Theme2">
  <a:themeElements>
    <a:clrScheme name="4_NSTAR_Top_Blue-R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1">
          <a:lnSpc>
            <a:spcPct val="100000"/>
          </a:lnSpc>
          <a:spcBef>
            <a:spcPct val="5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4_NSTAR_Top_Blue-Red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NSTAR_Top_Blue-Red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NSTAR_Top_Blue-Red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NSTAR_Top_Blue-Red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NSTAR_Top_Blue-Red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NSTAR_Top_Blue-Red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NSTAR_Top_Blue-Red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2" id="{49524CEA-EA99-46B0-A91F-2EDF75A72D72}" vid="{8D2A0667-F0C6-4759-8254-65CA5C72A77D}"/>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021 EE">
  <a:themeElements>
    <a:clrScheme name="Custom 3">
      <a:dk1>
        <a:srgbClr val="797979"/>
      </a:dk1>
      <a:lt1>
        <a:srgbClr val="FFFFFF"/>
      </a:lt1>
      <a:dk2>
        <a:srgbClr val="44546A"/>
      </a:dk2>
      <a:lt2>
        <a:srgbClr val="E7E6E6"/>
      </a:lt2>
      <a:accent1>
        <a:srgbClr val="00AEEF"/>
      </a:accent1>
      <a:accent2>
        <a:srgbClr val="00B140"/>
      </a:accent2>
      <a:accent3>
        <a:srgbClr val="007749"/>
      </a:accent3>
      <a:accent4>
        <a:srgbClr val="11415B"/>
      </a:accent4>
      <a:accent5>
        <a:srgbClr val="0F3C3B"/>
      </a:accent5>
      <a:accent6>
        <a:srgbClr val="70AD47"/>
      </a:accent6>
      <a:hlink>
        <a:srgbClr val="0563C1"/>
      </a:hlink>
      <a:folHlink>
        <a:srgbClr val="BDE3F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e0d6141-f3e7-40ed-afb5-520a916adc16">
      <UserInfo>
        <DisplayName>Matthews, Laurie A</DisplayName>
        <AccountId>135</AccountId>
        <AccountType/>
      </UserInfo>
      <UserInfo>
        <DisplayName>Frenette, Jennifer A</DisplayName>
        <AccountId>21</AccountId>
        <AccountType/>
      </UserInfo>
      <UserInfo>
        <DisplayName>Davis, Edward A</DisplayName>
        <AccountId>101</AccountId>
        <AccountType/>
      </UserInfo>
      <UserInfo>
        <DisplayName>Chin, Richard D</DisplayName>
        <AccountId>65</AccountId>
        <AccountType/>
      </UserInfo>
      <UserInfo>
        <DisplayName>Shuckerow Jr, James R</DisplayName>
        <AccountId>182</AccountId>
        <AccountType/>
      </UserInfo>
      <UserInfo>
        <DisplayName>Ashley, Alyson R</DisplayName>
        <AccountId>207</AccountId>
        <AccountType/>
      </UserInfo>
      <UserInfo>
        <DisplayName>Kiely, Maureen B</DisplayName>
        <AccountId>208</AccountId>
        <AccountType/>
      </UserInfo>
    </SharedWithUsers>
    <lcf76f155ced4ddcb4097134ff3c332f xmlns="bd7f8f9f-8560-4261-98ed-33d43e3c03ab">
      <Terms xmlns="http://schemas.microsoft.com/office/infopath/2007/PartnerControls"/>
    </lcf76f155ced4ddcb4097134ff3c332f>
    <_ip_UnifiedCompliancePolicyUIAction xmlns="http://schemas.microsoft.com/sharepoint/v3" xsi:nil="true"/>
    <TaxCatchAll xmlns="63d31250-ea00-458f-94f6-af4a64f37f97"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A7FBBCD12D0004E8A00747BD26EF3B6" ma:contentTypeVersion="18" ma:contentTypeDescription="Create a new document." ma:contentTypeScope="" ma:versionID="e8e5a8d26babd429724fdd8e1d47a9c1">
  <xsd:schema xmlns:xsd="http://www.w3.org/2001/XMLSchema" xmlns:xs="http://www.w3.org/2001/XMLSchema" xmlns:p="http://schemas.microsoft.com/office/2006/metadata/properties" xmlns:ns1="http://schemas.microsoft.com/sharepoint/v3" xmlns:ns2="bd7f8f9f-8560-4261-98ed-33d43e3c03ab" xmlns:ns3="6e0d6141-f3e7-40ed-afb5-520a916adc16" xmlns:ns4="63d31250-ea00-458f-94f6-af4a64f37f97" targetNamespace="http://schemas.microsoft.com/office/2006/metadata/properties" ma:root="true" ma:fieldsID="085cf6564b336676a0b909914381e6c9" ns1:_="" ns2:_="" ns3:_="" ns4:_="">
    <xsd:import namespace="http://schemas.microsoft.com/sharepoint/v3"/>
    <xsd:import namespace="bd7f8f9f-8560-4261-98ed-33d43e3c03ab"/>
    <xsd:import namespace="6e0d6141-f3e7-40ed-afb5-520a916adc16"/>
    <xsd:import namespace="63d31250-ea00-458f-94f6-af4a64f37f9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1:_ip_UnifiedCompliancePolicyProperties" minOccurs="0"/>
                <xsd:element ref="ns1:_ip_UnifiedCompliancePolicyUIAction" minOccurs="0"/>
                <xsd:element ref="ns2:MediaServiceAutoKeyPoints" minOccurs="0"/>
                <xsd:element ref="ns2:MediaServiceKeyPoints"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7f8f9f-8560-4261-98ed-33d43e3c03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8c73404c-21bf-4c61-9cc0-b139490ad1d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e0d6141-f3e7-40ed-afb5-520a916adc1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3d31250-ea00-458f-94f6-af4a64f37f97"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40b57f6e-c26a-470f-aebf-1cdd9a050f5c}" ma:internalName="TaxCatchAll" ma:showField="CatchAllData" ma:web="6e0d6141-f3e7-40ed-afb5-520a916adc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BB0EE9-82CF-4511-A87C-5533376ABBA7}">
  <ds:schemaRefs>
    <ds:schemaRef ds:uri="http://schemas.microsoft.com/sharepoint/v3/contenttype/forms"/>
  </ds:schemaRefs>
</ds:datastoreItem>
</file>

<file path=customXml/itemProps2.xml><?xml version="1.0" encoding="utf-8"?>
<ds:datastoreItem xmlns:ds="http://schemas.openxmlformats.org/officeDocument/2006/customXml" ds:itemID="{AE7CF069-E89D-4A7C-BEEF-AD43EEE0765D}">
  <ds:schemaRefs>
    <ds:schemaRef ds:uri="24d5de46-c7e9-47d0-9341-c168a5cab7bd"/>
    <ds:schemaRef ds:uri="63d31250-ea00-458f-94f6-af4a64f37f97"/>
    <ds:schemaRef ds:uri="6e0d6141-f3e7-40ed-afb5-520a916adc16"/>
    <ds:schemaRef ds:uri="9d4566f1-0ee8-49a0-a76f-e3d9885ab7ad"/>
    <ds:schemaRef ds:uri="bd7f8f9f-8560-4261-98ed-33d43e3c03a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52AD666-1D6D-4292-8B55-4CBC268051C1}">
  <ds:schemaRefs>
    <ds:schemaRef ds:uri="63d31250-ea00-458f-94f6-af4a64f37f97"/>
    <ds:schemaRef ds:uri="6e0d6141-f3e7-40ed-afb5-520a916adc16"/>
    <ds:schemaRef ds:uri="bd7f8f9f-8560-4261-98ed-33d43e3c03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TotalTime>
  <Words>1282</Words>
  <Application>Microsoft Office PowerPoint</Application>
  <PresentationFormat>Widescreen</PresentationFormat>
  <Paragraphs>198</Paragraphs>
  <Slides>29</Slides>
  <Notes>28</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29</vt:i4>
      </vt:variant>
    </vt:vector>
  </HeadingPairs>
  <TitlesOfParts>
    <vt:vector size="48" baseType="lpstr">
      <vt:lpstr>Arial</vt:lpstr>
      <vt:lpstr>Arial Black</vt:lpstr>
      <vt:lpstr>Arial Narrow</vt:lpstr>
      <vt:lpstr>Calibri</vt:lpstr>
      <vt:lpstr>Calibri Light</vt:lpstr>
      <vt:lpstr>Courier New</vt:lpstr>
      <vt:lpstr>Helvetica Neue</vt:lpstr>
      <vt:lpstr>Helvetica Neue Light</vt:lpstr>
      <vt:lpstr>Montserrat SemiBold</vt:lpstr>
      <vt:lpstr>Segoe UI</vt:lpstr>
      <vt:lpstr>Segoe UI Semibold</vt:lpstr>
      <vt:lpstr>Times New Roman</vt:lpstr>
      <vt:lpstr>Trebuchet MS</vt:lpstr>
      <vt:lpstr>Wingdings</vt:lpstr>
      <vt:lpstr>Theme2</vt:lpstr>
      <vt:lpstr>1_Simple Light</vt:lpstr>
      <vt:lpstr>Office Theme</vt:lpstr>
      <vt:lpstr>1_Office Theme</vt:lpstr>
      <vt:lpstr>2021 EE</vt:lpstr>
      <vt:lpstr>PowerPoint Presentation</vt:lpstr>
      <vt:lpstr>Agenda Overview </vt:lpstr>
      <vt:lpstr>Understanding Your Electric Bill</vt:lpstr>
      <vt:lpstr>Understanding Your Electric Bill</vt:lpstr>
      <vt:lpstr>Understanding Your Electric Bill</vt:lpstr>
      <vt:lpstr>Understanding Your Electric Bill</vt:lpstr>
      <vt:lpstr>Understanding Your Electric Bill</vt:lpstr>
      <vt:lpstr>Energy Service Rates</vt:lpstr>
      <vt:lpstr>Energy Service Rates</vt:lpstr>
      <vt:lpstr>Background</vt:lpstr>
      <vt:lpstr>Procurement Process for Eversource</vt:lpstr>
      <vt:lpstr>New England Annual Electric Energy Mix</vt:lpstr>
      <vt:lpstr>Natural Gas Prices</vt:lpstr>
      <vt:lpstr>New England Electric Energy Prices</vt:lpstr>
      <vt:lpstr>Observations</vt:lpstr>
      <vt:lpstr>Energy Service Rates for Small Business Customers</vt:lpstr>
      <vt:lpstr>Flexible Payment Program</vt:lpstr>
      <vt:lpstr> A Flexible Payment Plan to Help Our Business Customers </vt:lpstr>
      <vt:lpstr>How Does the Plan Work? </vt:lpstr>
      <vt:lpstr>PowerPoint Presentation</vt:lpstr>
      <vt:lpstr>Energy Efficiency Opportunities</vt:lpstr>
      <vt:lpstr>PowerPoint Presentation</vt:lpstr>
      <vt:lpstr>PowerPoint Presentation</vt:lpstr>
      <vt:lpstr>PowerPoint Presentation</vt:lpstr>
      <vt:lpstr>PowerPoint Presentation</vt:lpstr>
      <vt:lpstr>PowerPoint Presentation</vt:lpstr>
      <vt:lpstr>PowerPoint Presentation</vt:lpstr>
      <vt:lpstr>Personalized Customer Support </vt:lpstr>
      <vt:lpstr>PowerPoint Presentation</vt:lpstr>
    </vt:vector>
  </TitlesOfParts>
  <Company>Northeast Utilities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Jane E. Bryggare</dc:creator>
  <cp:lastModifiedBy>Wayne Whitford</cp:lastModifiedBy>
  <cp:revision>2</cp:revision>
  <cp:lastPrinted>2022-03-03T14:56:29Z</cp:lastPrinted>
  <dcterms:created xsi:type="dcterms:W3CDTF">2007-02-05T15:48:26Z</dcterms:created>
  <dcterms:modified xsi:type="dcterms:W3CDTF">2022-08-03T21:07:09Z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0x010100DA7FBBCD12D0004E8A00747BD26EF3B6</vt:lpwstr>
  </property>
  <property fmtid="{D5CDD505-2E9C-101B-9397-08002B2CF9AE}" pid="4" name="MediaServiceImageTags">
    <vt:lpwstr/>
  </property>
</Properties>
</file>